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mp4" ContentType="video/mp4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50" r:id="rId1"/>
  </p:sldMasterIdLst>
  <p:notesMasterIdLst>
    <p:notesMasterId r:id="rId6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321" r:id="rId9"/>
    <p:sldId id="265" r:id="rId10"/>
    <p:sldId id="322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5" r:id="rId22"/>
    <p:sldId id="276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8" r:id="rId59"/>
    <p:sldId id="319" r:id="rId60"/>
    <p:sldId id="323" r:id="rId61"/>
    <p:sldId id="316" r:id="rId62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6359AA7-A427-4BA7-B7DD-E5249B89823E}">
  <a:tblStyle styleId="{C6359AA7-A427-4BA7-B7DD-E5249B89823E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9EF18689-42C0-4612-8D13-BEE9153AE17B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Style>
        <a:tcBdr/>
        <a:fill>
          <a:solidFill>
            <a:srgbClr val="CFD7E7"/>
          </a:solidFill>
        </a:fill>
      </a:tcStyle>
    </a:band1H>
    <a:band1V>
      <a:tcStyle>
        <a:tcBdr/>
        <a:fill>
          <a:solidFill>
            <a:srgbClr val="CFD7E7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/>
    <p:restoredTop sz="53110"/>
  </p:normalViewPr>
  <p:slideViewPr>
    <p:cSldViewPr snapToGrid="0">
      <p:cViewPr varScale="1">
        <p:scale>
          <a:sx n="54" d="100"/>
          <a:sy n="54" d="100"/>
        </p:scale>
        <p:origin x="27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png"/><Relationship Id="rId1" Type="http://schemas.openxmlformats.org/officeDocument/2006/relationships/image" Target="../media/image39.png"/><Relationship Id="rId2" Type="http://schemas.openxmlformats.org/officeDocument/2006/relationships/image" Target="../media/image4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png"/><Relationship Id="rId1" Type="http://schemas.openxmlformats.org/officeDocument/2006/relationships/image" Target="../media/image39.png"/><Relationship Id="rId2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134744-FBF0-4EEF-BAB9-163764DC5F9F}" type="doc">
      <dgm:prSet loTypeId="urn:microsoft.com/office/officeart/2005/8/layout/process5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0203757-A239-4EC0-855B-C4C8B938E032}">
      <dgm:prSet custT="1"/>
      <dgm:spPr/>
      <dgm:t>
        <a:bodyPr/>
        <a:lstStyle/>
        <a:p>
          <a:pPr rtl="0"/>
          <a:r>
            <a:rPr lang="en-US" sz="2400" dirty="0" smtClean="0"/>
            <a:t>Review the </a:t>
          </a:r>
          <a:r>
            <a:rPr lang="en-US" sz="2400" b="0" i="0" baseline="0" dirty="0" smtClean="0"/>
            <a:t>improvement cycle and “K</a:t>
          </a:r>
          <a:r>
            <a:rPr lang="en-US" sz="2400" dirty="0" smtClean="0"/>
            <a:t>isses of Death”</a:t>
          </a:r>
          <a:endParaRPr lang="en-US" sz="2400" dirty="0"/>
        </a:p>
      </dgm:t>
    </dgm:pt>
    <dgm:pt modelId="{6EDAD79B-C02F-401B-81D1-767E73F7083E}" type="parTrans" cxnId="{235C2493-28CF-4CC5-9EA7-18312FB4E96E}">
      <dgm:prSet/>
      <dgm:spPr/>
      <dgm:t>
        <a:bodyPr/>
        <a:lstStyle/>
        <a:p>
          <a:endParaRPr lang="en-US"/>
        </a:p>
      </dgm:t>
    </dgm:pt>
    <dgm:pt modelId="{FDEB9832-0B2D-4183-A470-3F39D3D71562}" type="sibTrans" cxnId="{235C2493-28CF-4CC5-9EA7-18312FB4E96E}">
      <dgm:prSet/>
      <dgm:spPr/>
      <dgm:t>
        <a:bodyPr/>
        <a:lstStyle/>
        <a:p>
          <a:endParaRPr lang="en-US"/>
        </a:p>
      </dgm:t>
    </dgm:pt>
    <dgm:pt modelId="{22B63E33-6A30-41FB-9D51-2AD6CDCEF8C2}">
      <dgm:prSet custT="1"/>
      <dgm:spPr/>
      <dgm:t>
        <a:bodyPr/>
        <a:lstStyle/>
        <a:p>
          <a:pPr rtl="0"/>
          <a:r>
            <a:rPr lang="en-US" sz="2000" dirty="0" smtClean="0"/>
            <a:t>Analyze how common areas, </a:t>
          </a:r>
          <a:r>
            <a:rPr lang="en-US" sz="2000" dirty="0" err="1" smtClean="0"/>
            <a:t>schoolwide</a:t>
          </a:r>
          <a:r>
            <a:rPr lang="en-US" sz="2000" dirty="0" smtClean="0"/>
            <a:t> policies, and the factors that contribute to misbehavior</a:t>
          </a:r>
          <a:endParaRPr lang="en-US" sz="2000" dirty="0"/>
        </a:p>
      </dgm:t>
    </dgm:pt>
    <dgm:pt modelId="{E9DE7391-5442-4D39-ABB5-CA7C88AB1930}" type="parTrans" cxnId="{691B8215-0A6A-4578-B88C-E5242BBFCCFA}">
      <dgm:prSet/>
      <dgm:spPr/>
      <dgm:t>
        <a:bodyPr/>
        <a:lstStyle/>
        <a:p>
          <a:endParaRPr lang="en-US"/>
        </a:p>
      </dgm:t>
    </dgm:pt>
    <dgm:pt modelId="{9E3D5EF2-F941-4111-BB27-89DB2E71A1E9}" type="sibTrans" cxnId="{691B8215-0A6A-4578-B88C-E5242BBFCCFA}">
      <dgm:prSet/>
      <dgm:spPr/>
      <dgm:t>
        <a:bodyPr/>
        <a:lstStyle/>
        <a:p>
          <a:endParaRPr lang="en-US"/>
        </a:p>
      </dgm:t>
    </dgm:pt>
    <dgm:pt modelId="{78197684-C039-47AD-A37F-AA98B5D94C78}">
      <dgm:prSet custT="1"/>
      <dgm:spPr/>
      <dgm:t>
        <a:bodyPr/>
        <a:lstStyle/>
        <a:p>
          <a:pPr rtl="0"/>
          <a:r>
            <a:rPr lang="en-US" sz="2200" dirty="0" smtClean="0"/>
            <a:t>Analyze structural and organizational  and variables and design clear expectations</a:t>
          </a:r>
          <a:endParaRPr lang="en-US" sz="2200" dirty="0"/>
        </a:p>
      </dgm:t>
    </dgm:pt>
    <dgm:pt modelId="{DCFD9FE3-D56E-4D7D-B5EF-9D49F30ADA80}" type="parTrans" cxnId="{27405733-D04E-4155-A2CF-CC981F7CC78A}">
      <dgm:prSet/>
      <dgm:spPr/>
      <dgm:t>
        <a:bodyPr/>
        <a:lstStyle/>
        <a:p>
          <a:endParaRPr lang="en-US"/>
        </a:p>
      </dgm:t>
    </dgm:pt>
    <dgm:pt modelId="{E01CB121-4376-4BB2-B75E-FA4EE7789581}" type="sibTrans" cxnId="{27405733-D04E-4155-A2CF-CC981F7CC78A}">
      <dgm:prSet/>
      <dgm:spPr/>
      <dgm:t>
        <a:bodyPr/>
        <a:lstStyle/>
        <a:p>
          <a:endParaRPr lang="en-US"/>
        </a:p>
      </dgm:t>
    </dgm:pt>
    <dgm:pt modelId="{38A54523-42C4-4F24-B025-35D69EBEF212}">
      <dgm:prSet custT="1"/>
      <dgm:spPr/>
      <dgm:t>
        <a:bodyPr/>
        <a:lstStyle/>
        <a:p>
          <a:pPr rtl="0"/>
          <a:r>
            <a:rPr lang="en-US" sz="2400" dirty="0" smtClean="0"/>
            <a:t>Develop a plan for teaching expectations</a:t>
          </a:r>
          <a:endParaRPr lang="en-US" sz="2400" dirty="0"/>
        </a:p>
      </dgm:t>
    </dgm:pt>
    <dgm:pt modelId="{28288CA8-1490-42F8-BD01-DF89ED24A63C}" type="parTrans" cxnId="{D0ACAE6C-2F83-423F-863C-76F043675DDE}">
      <dgm:prSet/>
      <dgm:spPr/>
      <dgm:t>
        <a:bodyPr/>
        <a:lstStyle/>
        <a:p>
          <a:endParaRPr lang="en-US"/>
        </a:p>
      </dgm:t>
    </dgm:pt>
    <dgm:pt modelId="{F9B2CFAD-BEDF-4948-9265-47AB53FA8351}" type="sibTrans" cxnId="{D0ACAE6C-2F83-423F-863C-76F043675DDE}">
      <dgm:prSet/>
      <dgm:spPr/>
      <dgm:t>
        <a:bodyPr/>
        <a:lstStyle/>
        <a:p>
          <a:endParaRPr lang="en-US"/>
        </a:p>
      </dgm:t>
    </dgm:pt>
    <dgm:pt modelId="{97CC84E0-06DA-4F5B-8D97-FF09CFC12D29}" type="pres">
      <dgm:prSet presAssocID="{0E134744-FBF0-4EEF-BAB9-163764DC5F9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FF3EF1-51CF-43D3-B27B-C1B0E863523F}" type="pres">
      <dgm:prSet presAssocID="{00203757-A239-4EC0-855B-C4C8B938E03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B09DFB-1467-464B-9D48-238A3D1CDBD1}" type="pres">
      <dgm:prSet presAssocID="{FDEB9832-0B2D-4183-A470-3F39D3D71562}" presName="sibTrans" presStyleLbl="sibTrans2D1" presStyleIdx="0" presStyleCnt="3"/>
      <dgm:spPr/>
      <dgm:t>
        <a:bodyPr/>
        <a:lstStyle/>
        <a:p>
          <a:endParaRPr lang="en-US"/>
        </a:p>
      </dgm:t>
    </dgm:pt>
    <dgm:pt modelId="{D3B17D5A-6A64-47E0-990B-16E961F11EB4}" type="pres">
      <dgm:prSet presAssocID="{FDEB9832-0B2D-4183-A470-3F39D3D71562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FC8A9E1E-F8AA-4D94-BFCF-07524C86DA20}" type="pres">
      <dgm:prSet presAssocID="{22B63E33-6A30-41FB-9D51-2AD6CDCEF8C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6D501C-89F5-4477-AB01-433870A0FC0E}" type="pres">
      <dgm:prSet presAssocID="{9E3D5EF2-F941-4111-BB27-89DB2E71A1E9}" presName="sibTrans" presStyleLbl="sibTrans2D1" presStyleIdx="1" presStyleCnt="3"/>
      <dgm:spPr/>
      <dgm:t>
        <a:bodyPr/>
        <a:lstStyle/>
        <a:p>
          <a:endParaRPr lang="en-US"/>
        </a:p>
      </dgm:t>
    </dgm:pt>
    <dgm:pt modelId="{BE5B00AD-F89F-480E-835F-4291F1945D8D}" type="pres">
      <dgm:prSet presAssocID="{9E3D5EF2-F941-4111-BB27-89DB2E71A1E9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CE7E7736-BAE6-4A12-A1B8-AE5AB04585E8}" type="pres">
      <dgm:prSet presAssocID="{78197684-C039-47AD-A37F-AA98B5D94C7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CB9880-5FD5-4EE2-B42F-E160964A018A}" type="pres">
      <dgm:prSet presAssocID="{E01CB121-4376-4BB2-B75E-FA4EE7789581}" presName="sibTrans" presStyleLbl="sibTrans2D1" presStyleIdx="2" presStyleCnt="3"/>
      <dgm:spPr/>
      <dgm:t>
        <a:bodyPr/>
        <a:lstStyle/>
        <a:p>
          <a:endParaRPr lang="en-US"/>
        </a:p>
      </dgm:t>
    </dgm:pt>
    <dgm:pt modelId="{3D20A575-AE0E-4A88-AA26-F20F3C06EDE7}" type="pres">
      <dgm:prSet presAssocID="{E01CB121-4376-4BB2-B75E-FA4EE7789581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275B7148-A5D5-4DB1-A6AB-7E7FBD1D1490}" type="pres">
      <dgm:prSet presAssocID="{38A54523-42C4-4F24-B025-35D69EBEF21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49E6A0-F381-479A-BB60-57B6390C05F8}" type="presOf" srcId="{FDEB9832-0B2D-4183-A470-3F39D3D71562}" destId="{3EB09DFB-1467-464B-9D48-238A3D1CDBD1}" srcOrd="0" destOrd="0" presId="urn:microsoft.com/office/officeart/2005/8/layout/process5"/>
    <dgm:cxn modelId="{E1343D7F-89C9-444F-8937-D34EBA60ABBF}" type="presOf" srcId="{78197684-C039-47AD-A37F-AA98B5D94C78}" destId="{CE7E7736-BAE6-4A12-A1B8-AE5AB04585E8}" srcOrd="0" destOrd="0" presId="urn:microsoft.com/office/officeart/2005/8/layout/process5"/>
    <dgm:cxn modelId="{1543916D-5DC0-44AC-AFD9-417127690E1F}" type="presOf" srcId="{E01CB121-4376-4BB2-B75E-FA4EE7789581}" destId="{3D20A575-AE0E-4A88-AA26-F20F3C06EDE7}" srcOrd="1" destOrd="0" presId="urn:microsoft.com/office/officeart/2005/8/layout/process5"/>
    <dgm:cxn modelId="{87FEBCBC-29E6-4476-AF12-8C6517C76491}" type="presOf" srcId="{9E3D5EF2-F941-4111-BB27-89DB2E71A1E9}" destId="{BE5B00AD-F89F-480E-835F-4291F1945D8D}" srcOrd="1" destOrd="0" presId="urn:microsoft.com/office/officeart/2005/8/layout/process5"/>
    <dgm:cxn modelId="{DBF40BFC-5108-478D-B5FF-69D3796D1756}" type="presOf" srcId="{FDEB9832-0B2D-4183-A470-3F39D3D71562}" destId="{D3B17D5A-6A64-47E0-990B-16E961F11EB4}" srcOrd="1" destOrd="0" presId="urn:microsoft.com/office/officeart/2005/8/layout/process5"/>
    <dgm:cxn modelId="{5543EC7C-9473-4107-BBE7-9964F3135152}" type="presOf" srcId="{0E134744-FBF0-4EEF-BAB9-163764DC5F9F}" destId="{97CC84E0-06DA-4F5B-8D97-FF09CFC12D29}" srcOrd="0" destOrd="0" presId="urn:microsoft.com/office/officeart/2005/8/layout/process5"/>
    <dgm:cxn modelId="{3F891B9A-8BA4-44B5-9AA8-8CC1E099B6FE}" type="presOf" srcId="{E01CB121-4376-4BB2-B75E-FA4EE7789581}" destId="{64CB9880-5FD5-4EE2-B42F-E160964A018A}" srcOrd="0" destOrd="0" presId="urn:microsoft.com/office/officeart/2005/8/layout/process5"/>
    <dgm:cxn modelId="{691B8215-0A6A-4578-B88C-E5242BBFCCFA}" srcId="{0E134744-FBF0-4EEF-BAB9-163764DC5F9F}" destId="{22B63E33-6A30-41FB-9D51-2AD6CDCEF8C2}" srcOrd="1" destOrd="0" parTransId="{E9DE7391-5442-4D39-ABB5-CA7C88AB1930}" sibTransId="{9E3D5EF2-F941-4111-BB27-89DB2E71A1E9}"/>
    <dgm:cxn modelId="{4FA4BB73-6081-4478-BCF8-843F5548436F}" type="presOf" srcId="{22B63E33-6A30-41FB-9D51-2AD6CDCEF8C2}" destId="{FC8A9E1E-F8AA-4D94-BFCF-07524C86DA20}" srcOrd="0" destOrd="0" presId="urn:microsoft.com/office/officeart/2005/8/layout/process5"/>
    <dgm:cxn modelId="{AB6E2DE3-7734-4E77-A908-9B135F2ACE14}" type="presOf" srcId="{38A54523-42C4-4F24-B025-35D69EBEF212}" destId="{275B7148-A5D5-4DB1-A6AB-7E7FBD1D1490}" srcOrd="0" destOrd="0" presId="urn:microsoft.com/office/officeart/2005/8/layout/process5"/>
    <dgm:cxn modelId="{D0ACAE6C-2F83-423F-863C-76F043675DDE}" srcId="{0E134744-FBF0-4EEF-BAB9-163764DC5F9F}" destId="{38A54523-42C4-4F24-B025-35D69EBEF212}" srcOrd="3" destOrd="0" parTransId="{28288CA8-1490-42F8-BD01-DF89ED24A63C}" sibTransId="{F9B2CFAD-BEDF-4948-9265-47AB53FA8351}"/>
    <dgm:cxn modelId="{235C2493-28CF-4CC5-9EA7-18312FB4E96E}" srcId="{0E134744-FBF0-4EEF-BAB9-163764DC5F9F}" destId="{00203757-A239-4EC0-855B-C4C8B938E032}" srcOrd="0" destOrd="0" parTransId="{6EDAD79B-C02F-401B-81D1-767E73F7083E}" sibTransId="{FDEB9832-0B2D-4183-A470-3F39D3D71562}"/>
    <dgm:cxn modelId="{45AE27E2-F1F1-462D-85F3-6964E860AD8B}" type="presOf" srcId="{00203757-A239-4EC0-855B-C4C8B938E032}" destId="{D8FF3EF1-51CF-43D3-B27B-C1B0E863523F}" srcOrd="0" destOrd="0" presId="urn:microsoft.com/office/officeart/2005/8/layout/process5"/>
    <dgm:cxn modelId="{1B5DFCD3-069A-4912-88E0-95BF88E95D41}" type="presOf" srcId="{9E3D5EF2-F941-4111-BB27-89DB2E71A1E9}" destId="{066D501C-89F5-4477-AB01-433870A0FC0E}" srcOrd="0" destOrd="0" presId="urn:microsoft.com/office/officeart/2005/8/layout/process5"/>
    <dgm:cxn modelId="{27405733-D04E-4155-A2CF-CC981F7CC78A}" srcId="{0E134744-FBF0-4EEF-BAB9-163764DC5F9F}" destId="{78197684-C039-47AD-A37F-AA98B5D94C78}" srcOrd="2" destOrd="0" parTransId="{DCFD9FE3-D56E-4D7D-B5EF-9D49F30ADA80}" sibTransId="{E01CB121-4376-4BB2-B75E-FA4EE7789581}"/>
    <dgm:cxn modelId="{FFCEC932-FE99-45BA-94EB-0950007FBBFA}" type="presParOf" srcId="{97CC84E0-06DA-4F5B-8D97-FF09CFC12D29}" destId="{D8FF3EF1-51CF-43D3-B27B-C1B0E863523F}" srcOrd="0" destOrd="0" presId="urn:microsoft.com/office/officeart/2005/8/layout/process5"/>
    <dgm:cxn modelId="{FE880BE9-2CAB-43AC-BDA2-6E31AA074007}" type="presParOf" srcId="{97CC84E0-06DA-4F5B-8D97-FF09CFC12D29}" destId="{3EB09DFB-1467-464B-9D48-238A3D1CDBD1}" srcOrd="1" destOrd="0" presId="urn:microsoft.com/office/officeart/2005/8/layout/process5"/>
    <dgm:cxn modelId="{DE1EE237-1594-494C-ADC4-9CDC948FB5CB}" type="presParOf" srcId="{3EB09DFB-1467-464B-9D48-238A3D1CDBD1}" destId="{D3B17D5A-6A64-47E0-990B-16E961F11EB4}" srcOrd="0" destOrd="0" presId="urn:microsoft.com/office/officeart/2005/8/layout/process5"/>
    <dgm:cxn modelId="{54B4F91A-E0C3-4D1D-949C-87BA9F75A65A}" type="presParOf" srcId="{97CC84E0-06DA-4F5B-8D97-FF09CFC12D29}" destId="{FC8A9E1E-F8AA-4D94-BFCF-07524C86DA20}" srcOrd="2" destOrd="0" presId="urn:microsoft.com/office/officeart/2005/8/layout/process5"/>
    <dgm:cxn modelId="{64E8062B-078C-4965-92C8-F511B766D756}" type="presParOf" srcId="{97CC84E0-06DA-4F5B-8D97-FF09CFC12D29}" destId="{066D501C-89F5-4477-AB01-433870A0FC0E}" srcOrd="3" destOrd="0" presId="urn:microsoft.com/office/officeart/2005/8/layout/process5"/>
    <dgm:cxn modelId="{6A1C8289-B180-425A-932D-648B12E16681}" type="presParOf" srcId="{066D501C-89F5-4477-AB01-433870A0FC0E}" destId="{BE5B00AD-F89F-480E-835F-4291F1945D8D}" srcOrd="0" destOrd="0" presId="urn:microsoft.com/office/officeart/2005/8/layout/process5"/>
    <dgm:cxn modelId="{3EFF6C54-781A-4A03-878A-974873B1A02F}" type="presParOf" srcId="{97CC84E0-06DA-4F5B-8D97-FF09CFC12D29}" destId="{CE7E7736-BAE6-4A12-A1B8-AE5AB04585E8}" srcOrd="4" destOrd="0" presId="urn:microsoft.com/office/officeart/2005/8/layout/process5"/>
    <dgm:cxn modelId="{09BEA444-12FA-4BF7-8514-6AE7BE5BAE93}" type="presParOf" srcId="{97CC84E0-06DA-4F5B-8D97-FF09CFC12D29}" destId="{64CB9880-5FD5-4EE2-B42F-E160964A018A}" srcOrd="5" destOrd="0" presId="urn:microsoft.com/office/officeart/2005/8/layout/process5"/>
    <dgm:cxn modelId="{D04CE467-338D-45F8-8B40-E19F7DC0A238}" type="presParOf" srcId="{64CB9880-5FD5-4EE2-B42F-E160964A018A}" destId="{3D20A575-AE0E-4A88-AA26-F20F3C06EDE7}" srcOrd="0" destOrd="0" presId="urn:microsoft.com/office/officeart/2005/8/layout/process5"/>
    <dgm:cxn modelId="{90269ECE-957F-4FCC-94B3-F01E4A5562B7}" type="presParOf" srcId="{97CC84E0-06DA-4F5B-8D97-FF09CFC12D29}" destId="{275B7148-A5D5-4DB1-A6AB-7E7FBD1D1490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0AC2E9-8E37-4C0B-A8C3-2CF9B9DFA68C}" type="doc">
      <dgm:prSet loTypeId="urn:microsoft.com/office/officeart/2005/8/layout/target3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4373DC7-A3A0-4D08-B90F-CEECF1FFA7C0}">
      <dgm:prSet custT="1"/>
      <dgm:spPr/>
      <dgm:t>
        <a:bodyPr/>
        <a:lstStyle/>
        <a:p>
          <a:pPr algn="l" rtl="0"/>
          <a:r>
            <a:rPr lang="en-US" sz="4800" b="1" i="0" baseline="0" dirty="0" smtClean="0">
              <a:solidFill>
                <a:schemeClr val="accent5">
                  <a:lumMod val="50000"/>
                </a:schemeClr>
              </a:solidFill>
            </a:rPr>
            <a:t>S</a:t>
          </a:r>
          <a:r>
            <a:rPr lang="en-US" sz="4000" b="0" i="0" baseline="0" dirty="0" smtClean="0"/>
            <a:t>tructure</a:t>
          </a:r>
          <a:endParaRPr lang="en-US" sz="4000" dirty="0"/>
        </a:p>
      </dgm:t>
    </dgm:pt>
    <dgm:pt modelId="{F21EF190-48FB-42AF-9458-F0D637C65695}" type="parTrans" cxnId="{CDCCB38B-6535-461F-953F-958DDA922F31}">
      <dgm:prSet/>
      <dgm:spPr/>
      <dgm:t>
        <a:bodyPr/>
        <a:lstStyle/>
        <a:p>
          <a:endParaRPr lang="en-US"/>
        </a:p>
      </dgm:t>
    </dgm:pt>
    <dgm:pt modelId="{9BA80056-6F42-4DEF-A210-2A09AF49E475}" type="sibTrans" cxnId="{CDCCB38B-6535-461F-953F-958DDA922F31}">
      <dgm:prSet/>
      <dgm:spPr/>
      <dgm:t>
        <a:bodyPr/>
        <a:lstStyle/>
        <a:p>
          <a:endParaRPr lang="en-US"/>
        </a:p>
      </dgm:t>
    </dgm:pt>
    <dgm:pt modelId="{C711B0AD-D919-467E-A8E3-78FEDCEB35AE}">
      <dgm:prSet custT="1"/>
      <dgm:spPr/>
      <dgm:t>
        <a:bodyPr/>
        <a:lstStyle/>
        <a:p>
          <a:pPr algn="l" rtl="0"/>
          <a:r>
            <a:rPr lang="en-US" sz="4800" b="1" i="0" baseline="0" dirty="0" smtClean="0">
              <a:solidFill>
                <a:schemeClr val="accent5">
                  <a:lumMod val="50000"/>
                </a:schemeClr>
              </a:solidFill>
            </a:rPr>
            <a:t>T</a:t>
          </a:r>
          <a:r>
            <a:rPr lang="en-US" sz="4400" b="0" i="0" baseline="0" dirty="0" smtClean="0"/>
            <a:t>each</a:t>
          </a:r>
          <a:endParaRPr lang="en-US" sz="4400" dirty="0"/>
        </a:p>
      </dgm:t>
    </dgm:pt>
    <dgm:pt modelId="{ED9C09ED-7E26-4B63-9AD2-C03AD7720E1A}" type="parTrans" cxnId="{3040E29B-A2FC-43DD-8596-F81E9E2C59BF}">
      <dgm:prSet/>
      <dgm:spPr/>
      <dgm:t>
        <a:bodyPr/>
        <a:lstStyle/>
        <a:p>
          <a:endParaRPr lang="en-US"/>
        </a:p>
      </dgm:t>
    </dgm:pt>
    <dgm:pt modelId="{F3070C4F-0DA9-441E-9F81-D7BF1B8C60D5}" type="sibTrans" cxnId="{3040E29B-A2FC-43DD-8596-F81E9E2C59BF}">
      <dgm:prSet/>
      <dgm:spPr/>
      <dgm:t>
        <a:bodyPr/>
        <a:lstStyle/>
        <a:p>
          <a:endParaRPr lang="en-US"/>
        </a:p>
      </dgm:t>
    </dgm:pt>
    <dgm:pt modelId="{E76A4C9F-E73D-4EAA-ACFB-7CB22B4CD9A6}">
      <dgm:prSet custT="1"/>
      <dgm:spPr/>
      <dgm:t>
        <a:bodyPr/>
        <a:lstStyle/>
        <a:p>
          <a:pPr algn="l" rtl="0"/>
          <a:r>
            <a:rPr lang="en-US" sz="4800" b="1" i="0" baseline="0" dirty="0" smtClean="0">
              <a:solidFill>
                <a:schemeClr val="accent5">
                  <a:lumMod val="50000"/>
                </a:schemeClr>
              </a:solidFill>
            </a:rPr>
            <a:t>O</a:t>
          </a:r>
          <a:r>
            <a:rPr lang="en-US" sz="4000" b="0" i="0" baseline="0" dirty="0" smtClean="0"/>
            <a:t>bserve</a:t>
          </a:r>
          <a:endParaRPr lang="en-US" sz="4000" b="0" i="0" baseline="0" dirty="0"/>
        </a:p>
      </dgm:t>
    </dgm:pt>
    <dgm:pt modelId="{C6F15725-5E99-499D-9A01-FD213AB6F25A}" type="parTrans" cxnId="{96767A23-6198-43E8-8839-EF404A81D0C9}">
      <dgm:prSet/>
      <dgm:spPr/>
      <dgm:t>
        <a:bodyPr/>
        <a:lstStyle/>
        <a:p>
          <a:endParaRPr lang="en-US"/>
        </a:p>
      </dgm:t>
    </dgm:pt>
    <dgm:pt modelId="{DCADB81E-66BF-424E-89AD-433B0B583553}" type="sibTrans" cxnId="{96767A23-6198-43E8-8839-EF404A81D0C9}">
      <dgm:prSet/>
      <dgm:spPr/>
      <dgm:t>
        <a:bodyPr/>
        <a:lstStyle/>
        <a:p>
          <a:endParaRPr lang="en-US"/>
        </a:p>
      </dgm:t>
    </dgm:pt>
    <dgm:pt modelId="{6237888F-583C-4076-9A70-F2A03832117C}">
      <dgm:prSet custT="1"/>
      <dgm:spPr/>
      <dgm:t>
        <a:bodyPr/>
        <a:lstStyle/>
        <a:p>
          <a:pPr algn="l" rtl="0"/>
          <a:r>
            <a:rPr lang="en-US" sz="4800" b="1" i="0" baseline="0" dirty="0" smtClean="0">
              <a:solidFill>
                <a:schemeClr val="accent5">
                  <a:lumMod val="50000"/>
                </a:schemeClr>
              </a:solidFill>
            </a:rPr>
            <a:t>I</a:t>
          </a:r>
          <a:r>
            <a:rPr lang="en-US" sz="4000" b="0" i="0" baseline="0" dirty="0" smtClean="0"/>
            <a:t>nteract positively</a:t>
          </a:r>
          <a:endParaRPr lang="en-US" sz="4000" b="0" i="0" baseline="0" dirty="0"/>
        </a:p>
      </dgm:t>
    </dgm:pt>
    <dgm:pt modelId="{5C4A0DB1-A96C-40B0-B1ED-E2C374024CBF}" type="parTrans" cxnId="{D4A190AB-EFA5-4A6D-AF62-ABAAB4998A9F}">
      <dgm:prSet/>
      <dgm:spPr/>
      <dgm:t>
        <a:bodyPr/>
        <a:lstStyle/>
        <a:p>
          <a:endParaRPr lang="en-US"/>
        </a:p>
      </dgm:t>
    </dgm:pt>
    <dgm:pt modelId="{CAED86CB-56D2-4B27-8E0A-732E68105C6A}" type="sibTrans" cxnId="{D4A190AB-EFA5-4A6D-AF62-ABAAB4998A9F}">
      <dgm:prSet/>
      <dgm:spPr/>
      <dgm:t>
        <a:bodyPr/>
        <a:lstStyle/>
        <a:p>
          <a:endParaRPr lang="en-US"/>
        </a:p>
      </dgm:t>
    </dgm:pt>
    <dgm:pt modelId="{937944A3-5337-4CC0-8377-5B5A50D5E6A8}">
      <dgm:prSet custT="1"/>
      <dgm:spPr/>
      <dgm:t>
        <a:bodyPr/>
        <a:lstStyle/>
        <a:p>
          <a:pPr algn="l" rtl="0"/>
          <a:r>
            <a:rPr lang="en-US" sz="4800" b="1" i="0" baseline="0" dirty="0" smtClean="0">
              <a:solidFill>
                <a:schemeClr val="accent5">
                  <a:lumMod val="50000"/>
                </a:schemeClr>
              </a:solidFill>
            </a:rPr>
            <a:t>C</a:t>
          </a:r>
          <a:r>
            <a:rPr lang="en-US" sz="4000" b="0" i="0" baseline="0" dirty="0" smtClean="0"/>
            <a:t>orrect fluently</a:t>
          </a:r>
          <a:endParaRPr lang="en-US" sz="4000" b="0" i="0" baseline="0" dirty="0"/>
        </a:p>
      </dgm:t>
    </dgm:pt>
    <dgm:pt modelId="{6DEBC7EC-D053-4470-A3F6-4DE501156BBD}" type="parTrans" cxnId="{35385369-3DE2-4E3C-8A2A-17E4E477AAE4}">
      <dgm:prSet/>
      <dgm:spPr/>
      <dgm:t>
        <a:bodyPr/>
        <a:lstStyle/>
        <a:p>
          <a:endParaRPr lang="en-US"/>
        </a:p>
      </dgm:t>
    </dgm:pt>
    <dgm:pt modelId="{29F925B0-9C85-4155-AFCD-614AFBA9310E}" type="sibTrans" cxnId="{35385369-3DE2-4E3C-8A2A-17E4E477AAE4}">
      <dgm:prSet/>
      <dgm:spPr/>
      <dgm:t>
        <a:bodyPr/>
        <a:lstStyle/>
        <a:p>
          <a:endParaRPr lang="en-US"/>
        </a:p>
      </dgm:t>
    </dgm:pt>
    <dgm:pt modelId="{7578BEE3-A8C7-4168-BAEB-6FFE80DC0315}" type="pres">
      <dgm:prSet presAssocID="{910AC2E9-8E37-4C0B-A8C3-2CF9B9DFA68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799F94-1B0F-4E2B-A4C1-13B9A463B281}" type="pres">
      <dgm:prSet presAssocID="{44373DC7-A3A0-4D08-B90F-CEECF1FFA7C0}" presName="circle1" presStyleLbl="node1" presStyleIdx="0" presStyleCnt="5"/>
      <dgm:spPr/>
      <dgm:t>
        <a:bodyPr/>
        <a:lstStyle/>
        <a:p>
          <a:endParaRPr lang="en-US"/>
        </a:p>
      </dgm:t>
    </dgm:pt>
    <dgm:pt modelId="{A81377C0-DD67-489E-B5A4-036154E2449F}" type="pres">
      <dgm:prSet presAssocID="{44373DC7-A3A0-4D08-B90F-CEECF1FFA7C0}" presName="space" presStyleCnt="0"/>
      <dgm:spPr/>
      <dgm:t>
        <a:bodyPr/>
        <a:lstStyle/>
        <a:p>
          <a:endParaRPr lang="en-US"/>
        </a:p>
      </dgm:t>
    </dgm:pt>
    <dgm:pt modelId="{D0DDCE9F-7253-4C53-BEBD-059D2AEE6AFC}" type="pres">
      <dgm:prSet presAssocID="{44373DC7-A3A0-4D08-B90F-CEECF1FFA7C0}" presName="rect1" presStyleLbl="alignAcc1" presStyleIdx="0" presStyleCnt="5"/>
      <dgm:spPr/>
      <dgm:t>
        <a:bodyPr/>
        <a:lstStyle/>
        <a:p>
          <a:endParaRPr lang="en-US"/>
        </a:p>
      </dgm:t>
    </dgm:pt>
    <dgm:pt modelId="{012B192E-2F72-42F0-BC4D-EF4E0BD53A93}" type="pres">
      <dgm:prSet presAssocID="{C711B0AD-D919-467E-A8E3-78FEDCEB35AE}" presName="vertSpace2" presStyleLbl="node1" presStyleIdx="0" presStyleCnt="5"/>
      <dgm:spPr/>
      <dgm:t>
        <a:bodyPr/>
        <a:lstStyle/>
        <a:p>
          <a:endParaRPr lang="en-US"/>
        </a:p>
      </dgm:t>
    </dgm:pt>
    <dgm:pt modelId="{EEA21356-4FCC-4506-9EE7-9DCEEFCB2EF4}" type="pres">
      <dgm:prSet presAssocID="{C711B0AD-D919-467E-A8E3-78FEDCEB35AE}" presName="circle2" presStyleLbl="node1" presStyleIdx="1" presStyleCnt="5"/>
      <dgm:spPr/>
      <dgm:t>
        <a:bodyPr/>
        <a:lstStyle/>
        <a:p>
          <a:endParaRPr lang="en-US"/>
        </a:p>
      </dgm:t>
    </dgm:pt>
    <dgm:pt modelId="{F0810645-75BD-4691-9891-132F6FA9FA13}" type="pres">
      <dgm:prSet presAssocID="{C711B0AD-D919-467E-A8E3-78FEDCEB35AE}" presName="rect2" presStyleLbl="alignAcc1" presStyleIdx="1" presStyleCnt="5"/>
      <dgm:spPr/>
      <dgm:t>
        <a:bodyPr/>
        <a:lstStyle/>
        <a:p>
          <a:endParaRPr lang="en-US"/>
        </a:p>
      </dgm:t>
    </dgm:pt>
    <dgm:pt modelId="{6AE6AD5F-66D2-4153-BB88-E3D9CFFF7759}" type="pres">
      <dgm:prSet presAssocID="{E76A4C9F-E73D-4EAA-ACFB-7CB22B4CD9A6}" presName="vertSpace3" presStyleLbl="node1" presStyleIdx="1" presStyleCnt="5"/>
      <dgm:spPr/>
      <dgm:t>
        <a:bodyPr/>
        <a:lstStyle/>
        <a:p>
          <a:endParaRPr lang="en-US"/>
        </a:p>
      </dgm:t>
    </dgm:pt>
    <dgm:pt modelId="{ECC92148-DC85-46C4-90C4-E964FF3F6CD7}" type="pres">
      <dgm:prSet presAssocID="{E76A4C9F-E73D-4EAA-ACFB-7CB22B4CD9A6}" presName="circle3" presStyleLbl="node1" presStyleIdx="2" presStyleCnt="5"/>
      <dgm:spPr/>
      <dgm:t>
        <a:bodyPr/>
        <a:lstStyle/>
        <a:p>
          <a:endParaRPr lang="en-US"/>
        </a:p>
      </dgm:t>
    </dgm:pt>
    <dgm:pt modelId="{EC2C1987-6A79-47A1-9AAD-06AB4CC0E099}" type="pres">
      <dgm:prSet presAssocID="{E76A4C9F-E73D-4EAA-ACFB-7CB22B4CD9A6}" presName="rect3" presStyleLbl="alignAcc1" presStyleIdx="2" presStyleCnt="5"/>
      <dgm:spPr/>
      <dgm:t>
        <a:bodyPr/>
        <a:lstStyle/>
        <a:p>
          <a:endParaRPr lang="en-US"/>
        </a:p>
      </dgm:t>
    </dgm:pt>
    <dgm:pt modelId="{24131B96-85D4-4707-874E-7C5E80CF2C03}" type="pres">
      <dgm:prSet presAssocID="{6237888F-583C-4076-9A70-F2A03832117C}" presName="vertSpace4" presStyleLbl="node1" presStyleIdx="2" presStyleCnt="5"/>
      <dgm:spPr/>
      <dgm:t>
        <a:bodyPr/>
        <a:lstStyle/>
        <a:p>
          <a:endParaRPr lang="en-US"/>
        </a:p>
      </dgm:t>
    </dgm:pt>
    <dgm:pt modelId="{B8C492B5-1168-4B22-BBA8-C5B44ADE3EF6}" type="pres">
      <dgm:prSet presAssocID="{6237888F-583C-4076-9A70-F2A03832117C}" presName="circle4" presStyleLbl="node1" presStyleIdx="3" presStyleCnt="5"/>
      <dgm:spPr/>
      <dgm:t>
        <a:bodyPr/>
        <a:lstStyle/>
        <a:p>
          <a:endParaRPr lang="en-US"/>
        </a:p>
      </dgm:t>
    </dgm:pt>
    <dgm:pt modelId="{53FBFE69-FE76-43A7-8020-142A6C510A7F}" type="pres">
      <dgm:prSet presAssocID="{6237888F-583C-4076-9A70-F2A03832117C}" presName="rect4" presStyleLbl="alignAcc1" presStyleIdx="3" presStyleCnt="5"/>
      <dgm:spPr/>
      <dgm:t>
        <a:bodyPr/>
        <a:lstStyle/>
        <a:p>
          <a:endParaRPr lang="en-US"/>
        </a:p>
      </dgm:t>
    </dgm:pt>
    <dgm:pt modelId="{F785BDC8-877B-48C6-8AAB-C1024489198E}" type="pres">
      <dgm:prSet presAssocID="{937944A3-5337-4CC0-8377-5B5A50D5E6A8}" presName="vertSpace5" presStyleLbl="node1" presStyleIdx="3" presStyleCnt="5"/>
      <dgm:spPr/>
      <dgm:t>
        <a:bodyPr/>
        <a:lstStyle/>
        <a:p>
          <a:endParaRPr lang="en-US"/>
        </a:p>
      </dgm:t>
    </dgm:pt>
    <dgm:pt modelId="{8087870F-2624-4012-95C8-4C92E3BFDC61}" type="pres">
      <dgm:prSet presAssocID="{937944A3-5337-4CC0-8377-5B5A50D5E6A8}" presName="circle5" presStyleLbl="node1" presStyleIdx="4" presStyleCnt="5"/>
      <dgm:spPr/>
      <dgm:t>
        <a:bodyPr/>
        <a:lstStyle/>
        <a:p>
          <a:endParaRPr lang="en-US"/>
        </a:p>
      </dgm:t>
    </dgm:pt>
    <dgm:pt modelId="{456C1E00-6D30-4F36-A0DA-5D9A0904EC9E}" type="pres">
      <dgm:prSet presAssocID="{937944A3-5337-4CC0-8377-5B5A50D5E6A8}" presName="rect5" presStyleLbl="alignAcc1" presStyleIdx="4" presStyleCnt="5"/>
      <dgm:spPr/>
      <dgm:t>
        <a:bodyPr/>
        <a:lstStyle/>
        <a:p>
          <a:endParaRPr lang="en-US"/>
        </a:p>
      </dgm:t>
    </dgm:pt>
    <dgm:pt modelId="{50B042C8-F70E-43E0-A33C-2602A98BDFC6}" type="pres">
      <dgm:prSet presAssocID="{44373DC7-A3A0-4D08-B90F-CEECF1FFA7C0}" presName="rect1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20B0B9-4353-42DA-9938-30ADBDB43C22}" type="pres">
      <dgm:prSet presAssocID="{C711B0AD-D919-467E-A8E3-78FEDCEB35AE}" presName="rect2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2CB5AA-4C9B-4645-B061-560D903D7CAC}" type="pres">
      <dgm:prSet presAssocID="{E76A4C9F-E73D-4EAA-ACFB-7CB22B4CD9A6}" presName="rect3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921022-03C9-41CD-960E-6335499E8F64}" type="pres">
      <dgm:prSet presAssocID="{6237888F-583C-4076-9A70-F2A03832117C}" presName="rect4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412BFE-7DA5-4115-8DFF-32636A93DFD0}" type="pres">
      <dgm:prSet presAssocID="{937944A3-5337-4CC0-8377-5B5A50D5E6A8}" presName="rect5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58359F-D549-44B6-A1A0-E7EFE8E5C3E7}" type="presOf" srcId="{E76A4C9F-E73D-4EAA-ACFB-7CB22B4CD9A6}" destId="{2F2CB5AA-4C9B-4645-B061-560D903D7CAC}" srcOrd="1" destOrd="0" presId="urn:microsoft.com/office/officeart/2005/8/layout/target3"/>
    <dgm:cxn modelId="{3040E29B-A2FC-43DD-8596-F81E9E2C59BF}" srcId="{910AC2E9-8E37-4C0B-A8C3-2CF9B9DFA68C}" destId="{C711B0AD-D919-467E-A8E3-78FEDCEB35AE}" srcOrd="1" destOrd="0" parTransId="{ED9C09ED-7E26-4B63-9AD2-C03AD7720E1A}" sibTransId="{F3070C4F-0DA9-441E-9F81-D7BF1B8C60D5}"/>
    <dgm:cxn modelId="{96767A23-6198-43E8-8839-EF404A81D0C9}" srcId="{910AC2E9-8E37-4C0B-A8C3-2CF9B9DFA68C}" destId="{E76A4C9F-E73D-4EAA-ACFB-7CB22B4CD9A6}" srcOrd="2" destOrd="0" parTransId="{C6F15725-5E99-499D-9A01-FD213AB6F25A}" sibTransId="{DCADB81E-66BF-424E-89AD-433B0B583553}"/>
    <dgm:cxn modelId="{DA42745A-4EF5-40A5-8ABB-995F2A98C7B9}" type="presOf" srcId="{C711B0AD-D919-467E-A8E3-78FEDCEB35AE}" destId="{4B20B0B9-4353-42DA-9938-30ADBDB43C22}" srcOrd="1" destOrd="0" presId="urn:microsoft.com/office/officeart/2005/8/layout/target3"/>
    <dgm:cxn modelId="{9519485E-B403-495C-B894-C79C0665AC4D}" type="presOf" srcId="{44373DC7-A3A0-4D08-B90F-CEECF1FFA7C0}" destId="{D0DDCE9F-7253-4C53-BEBD-059D2AEE6AFC}" srcOrd="0" destOrd="0" presId="urn:microsoft.com/office/officeart/2005/8/layout/target3"/>
    <dgm:cxn modelId="{6F125A71-5061-43CF-ADDC-6C5476FC6F49}" type="presOf" srcId="{C711B0AD-D919-467E-A8E3-78FEDCEB35AE}" destId="{F0810645-75BD-4691-9891-132F6FA9FA13}" srcOrd="0" destOrd="0" presId="urn:microsoft.com/office/officeart/2005/8/layout/target3"/>
    <dgm:cxn modelId="{CDCCB38B-6535-461F-953F-958DDA922F31}" srcId="{910AC2E9-8E37-4C0B-A8C3-2CF9B9DFA68C}" destId="{44373DC7-A3A0-4D08-B90F-CEECF1FFA7C0}" srcOrd="0" destOrd="0" parTransId="{F21EF190-48FB-42AF-9458-F0D637C65695}" sibTransId="{9BA80056-6F42-4DEF-A210-2A09AF49E475}"/>
    <dgm:cxn modelId="{6C5B4544-023B-4EE0-895A-F2A8C52F9E64}" type="presOf" srcId="{937944A3-5337-4CC0-8377-5B5A50D5E6A8}" destId="{456C1E00-6D30-4F36-A0DA-5D9A0904EC9E}" srcOrd="0" destOrd="0" presId="urn:microsoft.com/office/officeart/2005/8/layout/target3"/>
    <dgm:cxn modelId="{B09E9928-D820-4CE3-BC46-740172867856}" type="presOf" srcId="{44373DC7-A3A0-4D08-B90F-CEECF1FFA7C0}" destId="{50B042C8-F70E-43E0-A33C-2602A98BDFC6}" srcOrd="1" destOrd="0" presId="urn:microsoft.com/office/officeart/2005/8/layout/target3"/>
    <dgm:cxn modelId="{D4A190AB-EFA5-4A6D-AF62-ABAAB4998A9F}" srcId="{910AC2E9-8E37-4C0B-A8C3-2CF9B9DFA68C}" destId="{6237888F-583C-4076-9A70-F2A03832117C}" srcOrd="3" destOrd="0" parTransId="{5C4A0DB1-A96C-40B0-B1ED-E2C374024CBF}" sibTransId="{CAED86CB-56D2-4B27-8E0A-732E68105C6A}"/>
    <dgm:cxn modelId="{1116264B-10A9-4365-A69F-E6563155664B}" type="presOf" srcId="{E76A4C9F-E73D-4EAA-ACFB-7CB22B4CD9A6}" destId="{EC2C1987-6A79-47A1-9AAD-06AB4CC0E099}" srcOrd="0" destOrd="0" presId="urn:microsoft.com/office/officeart/2005/8/layout/target3"/>
    <dgm:cxn modelId="{B859C8DE-19DB-4397-9CA2-0B585A0A5B58}" type="presOf" srcId="{6237888F-583C-4076-9A70-F2A03832117C}" destId="{53FBFE69-FE76-43A7-8020-142A6C510A7F}" srcOrd="0" destOrd="0" presId="urn:microsoft.com/office/officeart/2005/8/layout/target3"/>
    <dgm:cxn modelId="{35385369-3DE2-4E3C-8A2A-17E4E477AAE4}" srcId="{910AC2E9-8E37-4C0B-A8C3-2CF9B9DFA68C}" destId="{937944A3-5337-4CC0-8377-5B5A50D5E6A8}" srcOrd="4" destOrd="0" parTransId="{6DEBC7EC-D053-4470-A3F6-4DE501156BBD}" sibTransId="{29F925B0-9C85-4155-AFCD-614AFBA9310E}"/>
    <dgm:cxn modelId="{5811218D-F096-495F-862B-AE84561E4478}" type="presOf" srcId="{910AC2E9-8E37-4C0B-A8C3-2CF9B9DFA68C}" destId="{7578BEE3-A8C7-4168-BAEB-6FFE80DC0315}" srcOrd="0" destOrd="0" presId="urn:microsoft.com/office/officeart/2005/8/layout/target3"/>
    <dgm:cxn modelId="{AC6168F8-9D37-48E2-8ACB-14C9C319CAC1}" type="presOf" srcId="{6237888F-583C-4076-9A70-F2A03832117C}" destId="{31921022-03C9-41CD-960E-6335499E8F64}" srcOrd="1" destOrd="0" presId="urn:microsoft.com/office/officeart/2005/8/layout/target3"/>
    <dgm:cxn modelId="{9F5EF661-B18B-4E0A-B24F-4997366642A1}" type="presOf" srcId="{937944A3-5337-4CC0-8377-5B5A50D5E6A8}" destId="{7D412BFE-7DA5-4115-8DFF-32636A93DFD0}" srcOrd="1" destOrd="0" presId="urn:microsoft.com/office/officeart/2005/8/layout/target3"/>
    <dgm:cxn modelId="{69196C58-D6F0-473C-BB2F-2D5FD6AEF5CB}" type="presParOf" srcId="{7578BEE3-A8C7-4168-BAEB-6FFE80DC0315}" destId="{8E799F94-1B0F-4E2B-A4C1-13B9A463B281}" srcOrd="0" destOrd="0" presId="urn:microsoft.com/office/officeart/2005/8/layout/target3"/>
    <dgm:cxn modelId="{DE60E1A9-5CCB-4D8F-A9F3-637D1A6D9C4F}" type="presParOf" srcId="{7578BEE3-A8C7-4168-BAEB-6FFE80DC0315}" destId="{A81377C0-DD67-489E-B5A4-036154E2449F}" srcOrd="1" destOrd="0" presId="urn:microsoft.com/office/officeart/2005/8/layout/target3"/>
    <dgm:cxn modelId="{CB068073-760A-4353-B70D-8C213F90ADB0}" type="presParOf" srcId="{7578BEE3-A8C7-4168-BAEB-6FFE80DC0315}" destId="{D0DDCE9F-7253-4C53-BEBD-059D2AEE6AFC}" srcOrd="2" destOrd="0" presId="urn:microsoft.com/office/officeart/2005/8/layout/target3"/>
    <dgm:cxn modelId="{DE53D617-7ED7-4367-B70B-B254A0AEF76F}" type="presParOf" srcId="{7578BEE3-A8C7-4168-BAEB-6FFE80DC0315}" destId="{012B192E-2F72-42F0-BC4D-EF4E0BD53A93}" srcOrd="3" destOrd="0" presId="urn:microsoft.com/office/officeart/2005/8/layout/target3"/>
    <dgm:cxn modelId="{5F8DBB8A-68F0-4346-BB5F-3089A3606A8A}" type="presParOf" srcId="{7578BEE3-A8C7-4168-BAEB-6FFE80DC0315}" destId="{EEA21356-4FCC-4506-9EE7-9DCEEFCB2EF4}" srcOrd="4" destOrd="0" presId="urn:microsoft.com/office/officeart/2005/8/layout/target3"/>
    <dgm:cxn modelId="{82D957FF-059F-479F-97FB-CC46CA094351}" type="presParOf" srcId="{7578BEE3-A8C7-4168-BAEB-6FFE80DC0315}" destId="{F0810645-75BD-4691-9891-132F6FA9FA13}" srcOrd="5" destOrd="0" presId="urn:microsoft.com/office/officeart/2005/8/layout/target3"/>
    <dgm:cxn modelId="{CDE49503-AF96-414E-BD1F-C8F8776DD0B8}" type="presParOf" srcId="{7578BEE3-A8C7-4168-BAEB-6FFE80DC0315}" destId="{6AE6AD5F-66D2-4153-BB88-E3D9CFFF7759}" srcOrd="6" destOrd="0" presId="urn:microsoft.com/office/officeart/2005/8/layout/target3"/>
    <dgm:cxn modelId="{36855AEF-A6DD-443C-B364-BBB21CF32617}" type="presParOf" srcId="{7578BEE3-A8C7-4168-BAEB-6FFE80DC0315}" destId="{ECC92148-DC85-46C4-90C4-E964FF3F6CD7}" srcOrd="7" destOrd="0" presId="urn:microsoft.com/office/officeart/2005/8/layout/target3"/>
    <dgm:cxn modelId="{FF365C03-E50D-4FB9-8001-003F8D4C1FCA}" type="presParOf" srcId="{7578BEE3-A8C7-4168-BAEB-6FFE80DC0315}" destId="{EC2C1987-6A79-47A1-9AAD-06AB4CC0E099}" srcOrd="8" destOrd="0" presId="urn:microsoft.com/office/officeart/2005/8/layout/target3"/>
    <dgm:cxn modelId="{7B344F09-7466-45AE-9803-41F12323CAE3}" type="presParOf" srcId="{7578BEE3-A8C7-4168-BAEB-6FFE80DC0315}" destId="{24131B96-85D4-4707-874E-7C5E80CF2C03}" srcOrd="9" destOrd="0" presId="urn:microsoft.com/office/officeart/2005/8/layout/target3"/>
    <dgm:cxn modelId="{B31CEBA3-3FD7-4492-8433-29EF132B35BA}" type="presParOf" srcId="{7578BEE3-A8C7-4168-BAEB-6FFE80DC0315}" destId="{B8C492B5-1168-4B22-BBA8-C5B44ADE3EF6}" srcOrd="10" destOrd="0" presId="urn:microsoft.com/office/officeart/2005/8/layout/target3"/>
    <dgm:cxn modelId="{C5A1F6F4-1977-40D7-BAEA-71B26062DBDA}" type="presParOf" srcId="{7578BEE3-A8C7-4168-BAEB-6FFE80DC0315}" destId="{53FBFE69-FE76-43A7-8020-142A6C510A7F}" srcOrd="11" destOrd="0" presId="urn:microsoft.com/office/officeart/2005/8/layout/target3"/>
    <dgm:cxn modelId="{F3CD0E9B-09C9-4B84-89AF-E98BEE1ED486}" type="presParOf" srcId="{7578BEE3-A8C7-4168-BAEB-6FFE80DC0315}" destId="{F785BDC8-877B-48C6-8AAB-C1024489198E}" srcOrd="12" destOrd="0" presId="urn:microsoft.com/office/officeart/2005/8/layout/target3"/>
    <dgm:cxn modelId="{03A41A63-8204-47EA-B6AB-2770AC064905}" type="presParOf" srcId="{7578BEE3-A8C7-4168-BAEB-6FFE80DC0315}" destId="{8087870F-2624-4012-95C8-4C92E3BFDC61}" srcOrd="13" destOrd="0" presId="urn:microsoft.com/office/officeart/2005/8/layout/target3"/>
    <dgm:cxn modelId="{84930EE5-1B71-45F9-8997-E44001EE1F9B}" type="presParOf" srcId="{7578BEE3-A8C7-4168-BAEB-6FFE80DC0315}" destId="{456C1E00-6D30-4F36-A0DA-5D9A0904EC9E}" srcOrd="14" destOrd="0" presId="urn:microsoft.com/office/officeart/2005/8/layout/target3"/>
    <dgm:cxn modelId="{83E77CB0-0398-40E0-A044-B48403A03258}" type="presParOf" srcId="{7578BEE3-A8C7-4168-BAEB-6FFE80DC0315}" destId="{50B042C8-F70E-43E0-A33C-2602A98BDFC6}" srcOrd="15" destOrd="0" presId="urn:microsoft.com/office/officeart/2005/8/layout/target3"/>
    <dgm:cxn modelId="{A7E9B36E-A395-404F-A0F4-2D58A6214D6F}" type="presParOf" srcId="{7578BEE3-A8C7-4168-BAEB-6FFE80DC0315}" destId="{4B20B0B9-4353-42DA-9938-30ADBDB43C22}" srcOrd="16" destOrd="0" presId="urn:microsoft.com/office/officeart/2005/8/layout/target3"/>
    <dgm:cxn modelId="{0041CA86-1417-4896-AB3D-D9442B1014D1}" type="presParOf" srcId="{7578BEE3-A8C7-4168-BAEB-6FFE80DC0315}" destId="{2F2CB5AA-4C9B-4645-B061-560D903D7CAC}" srcOrd="17" destOrd="0" presId="urn:microsoft.com/office/officeart/2005/8/layout/target3"/>
    <dgm:cxn modelId="{416293BE-2A72-4089-B403-7C6B936CF507}" type="presParOf" srcId="{7578BEE3-A8C7-4168-BAEB-6FFE80DC0315}" destId="{31921022-03C9-41CD-960E-6335499E8F64}" srcOrd="18" destOrd="0" presId="urn:microsoft.com/office/officeart/2005/8/layout/target3"/>
    <dgm:cxn modelId="{5D297E3A-C126-4C01-9205-F7A446B41795}" type="presParOf" srcId="{7578BEE3-A8C7-4168-BAEB-6FFE80DC0315}" destId="{7D412BFE-7DA5-4115-8DFF-32636A93DFD0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A698B3-1D61-4FE4-A38E-460D8EC6C3E3}" type="doc">
      <dgm:prSet loTypeId="urn:microsoft.com/office/officeart/2005/8/layout/arrow3" loCatId="relationship" qsTypeId="urn:microsoft.com/office/officeart/2005/8/quickstyle/3d3" qsCatId="3D" csTypeId="urn:microsoft.com/office/officeart/2005/8/colors/accent4_5" csCatId="accent4"/>
      <dgm:spPr/>
      <dgm:t>
        <a:bodyPr/>
        <a:lstStyle/>
        <a:p>
          <a:endParaRPr lang="en-US"/>
        </a:p>
      </dgm:t>
    </dgm:pt>
    <dgm:pt modelId="{7310C39A-EC2D-46C7-BD6C-003DAECFDAF1}">
      <dgm:prSet/>
      <dgm:spPr/>
      <dgm:t>
        <a:bodyPr/>
        <a:lstStyle/>
        <a:p>
          <a:pPr rtl="0"/>
          <a:r>
            <a:rPr lang="en-US" b="1" i="0" baseline="0" smtClean="0"/>
            <a:t>Checklists</a:t>
          </a:r>
          <a:r>
            <a:rPr lang="en-US" b="0" i="0" baseline="0" smtClean="0"/>
            <a:t> remind us of the </a:t>
          </a:r>
          <a:r>
            <a:rPr lang="en-US" b="1" i="1" baseline="0" smtClean="0"/>
            <a:t>minimum necessary steps </a:t>
          </a:r>
          <a:r>
            <a:rPr lang="en-US" b="0" i="0" baseline="0" smtClean="0"/>
            <a:t>and make them </a:t>
          </a:r>
          <a:r>
            <a:rPr lang="en-US" b="1" i="1" baseline="0" smtClean="0"/>
            <a:t>explicit</a:t>
          </a:r>
          <a:r>
            <a:rPr lang="en-US" b="0" i="0" baseline="0" smtClean="0"/>
            <a:t>. </a:t>
          </a:r>
          <a:endParaRPr lang="en-US"/>
        </a:p>
      </dgm:t>
    </dgm:pt>
    <dgm:pt modelId="{59BBEAD2-3CFC-4B92-8F66-517111E45313}" type="parTrans" cxnId="{2F8F5617-3352-4255-BDCB-184FC29E3B59}">
      <dgm:prSet/>
      <dgm:spPr/>
      <dgm:t>
        <a:bodyPr/>
        <a:lstStyle/>
        <a:p>
          <a:endParaRPr lang="en-US"/>
        </a:p>
      </dgm:t>
    </dgm:pt>
    <dgm:pt modelId="{8F95EF6C-7B76-481A-BB53-748BA4618391}" type="sibTrans" cxnId="{2F8F5617-3352-4255-BDCB-184FC29E3B59}">
      <dgm:prSet/>
      <dgm:spPr/>
      <dgm:t>
        <a:bodyPr/>
        <a:lstStyle/>
        <a:p>
          <a:endParaRPr lang="en-US"/>
        </a:p>
      </dgm:t>
    </dgm:pt>
    <dgm:pt modelId="{C02528FD-8644-41AE-906F-CB155EB5AF45}">
      <dgm:prSet/>
      <dgm:spPr/>
      <dgm:t>
        <a:bodyPr/>
        <a:lstStyle/>
        <a:p>
          <a:pPr rtl="0"/>
          <a:r>
            <a:rPr lang="en-US" b="1" smtClean="0"/>
            <a:t>Checklists</a:t>
          </a:r>
          <a:r>
            <a:rPr lang="en-US" b="0" i="0" baseline="0" smtClean="0"/>
            <a:t> instill a kind of discipline of </a:t>
          </a:r>
          <a:r>
            <a:rPr lang="en-US" b="1" i="1" baseline="0" smtClean="0"/>
            <a:t>higher</a:t>
          </a:r>
          <a:r>
            <a:rPr lang="en-US" b="1" i="1" smtClean="0"/>
            <a:t> </a:t>
          </a:r>
          <a:r>
            <a:rPr lang="en-US" b="1" i="1" baseline="0" smtClean="0"/>
            <a:t>performance</a:t>
          </a:r>
          <a:r>
            <a:rPr lang="en-US" b="0" i="0" baseline="0" smtClean="0"/>
            <a:t>. 	</a:t>
          </a:r>
          <a:endParaRPr lang="en-US"/>
        </a:p>
      </dgm:t>
    </dgm:pt>
    <dgm:pt modelId="{925A1E15-C7FA-48D7-A7B7-CCC4CDE37239}" type="parTrans" cxnId="{B1BE5551-482D-47CF-8F44-AE3CECC8DC5D}">
      <dgm:prSet/>
      <dgm:spPr/>
      <dgm:t>
        <a:bodyPr/>
        <a:lstStyle/>
        <a:p>
          <a:endParaRPr lang="en-US"/>
        </a:p>
      </dgm:t>
    </dgm:pt>
    <dgm:pt modelId="{A11EF760-504C-4ADB-806B-BB8006CD27AA}" type="sibTrans" cxnId="{B1BE5551-482D-47CF-8F44-AE3CECC8DC5D}">
      <dgm:prSet/>
      <dgm:spPr/>
      <dgm:t>
        <a:bodyPr/>
        <a:lstStyle/>
        <a:p>
          <a:endParaRPr lang="en-US"/>
        </a:p>
      </dgm:t>
    </dgm:pt>
    <dgm:pt modelId="{C828FC42-262A-41D1-906C-A47BB0668397}" type="pres">
      <dgm:prSet presAssocID="{AAA698B3-1D61-4FE4-A38E-460D8EC6C3E3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681F88-79D3-41B6-BC20-ACC286AAAAFC}" type="pres">
      <dgm:prSet presAssocID="{AAA698B3-1D61-4FE4-A38E-460D8EC6C3E3}" presName="divider" presStyleLbl="fgShp" presStyleIdx="0" presStyleCnt="1"/>
      <dgm:spPr/>
    </dgm:pt>
    <dgm:pt modelId="{891452B0-038A-4A06-8667-93FC6A32E5B1}" type="pres">
      <dgm:prSet presAssocID="{7310C39A-EC2D-46C7-BD6C-003DAECFDAF1}" presName="downArrow" presStyleLbl="node1" presStyleIdx="0" presStyleCnt="2"/>
      <dgm:spPr/>
    </dgm:pt>
    <dgm:pt modelId="{32D2D4C4-6C87-442E-B9D5-67108A168349}" type="pres">
      <dgm:prSet presAssocID="{7310C39A-EC2D-46C7-BD6C-003DAECFDAF1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9DD630-548C-44D2-AECE-66AE15D84AFC}" type="pres">
      <dgm:prSet presAssocID="{C02528FD-8644-41AE-906F-CB155EB5AF45}" presName="upArrow" presStyleLbl="node1" presStyleIdx="1" presStyleCnt="2"/>
      <dgm:spPr/>
    </dgm:pt>
    <dgm:pt modelId="{50DD38B8-EAEB-47C8-A3B0-24241360564A}" type="pres">
      <dgm:prSet presAssocID="{C02528FD-8644-41AE-906F-CB155EB5AF45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BE5551-482D-47CF-8F44-AE3CECC8DC5D}" srcId="{AAA698B3-1D61-4FE4-A38E-460D8EC6C3E3}" destId="{C02528FD-8644-41AE-906F-CB155EB5AF45}" srcOrd="1" destOrd="0" parTransId="{925A1E15-C7FA-48D7-A7B7-CCC4CDE37239}" sibTransId="{A11EF760-504C-4ADB-806B-BB8006CD27AA}"/>
    <dgm:cxn modelId="{47D70B72-BBFB-45B4-BACE-94E9FB5C246B}" type="presOf" srcId="{7310C39A-EC2D-46C7-BD6C-003DAECFDAF1}" destId="{32D2D4C4-6C87-442E-B9D5-67108A168349}" srcOrd="0" destOrd="0" presId="urn:microsoft.com/office/officeart/2005/8/layout/arrow3"/>
    <dgm:cxn modelId="{3AABE81F-FCEC-4087-B7E7-247712FD53B6}" type="presOf" srcId="{AAA698B3-1D61-4FE4-A38E-460D8EC6C3E3}" destId="{C828FC42-262A-41D1-906C-A47BB0668397}" srcOrd="0" destOrd="0" presId="urn:microsoft.com/office/officeart/2005/8/layout/arrow3"/>
    <dgm:cxn modelId="{07604BE4-C9C6-4DF6-8ECE-DBAEB458A8BD}" type="presOf" srcId="{C02528FD-8644-41AE-906F-CB155EB5AF45}" destId="{50DD38B8-EAEB-47C8-A3B0-24241360564A}" srcOrd="0" destOrd="0" presId="urn:microsoft.com/office/officeart/2005/8/layout/arrow3"/>
    <dgm:cxn modelId="{2F8F5617-3352-4255-BDCB-184FC29E3B59}" srcId="{AAA698B3-1D61-4FE4-A38E-460D8EC6C3E3}" destId="{7310C39A-EC2D-46C7-BD6C-003DAECFDAF1}" srcOrd="0" destOrd="0" parTransId="{59BBEAD2-3CFC-4B92-8F66-517111E45313}" sibTransId="{8F95EF6C-7B76-481A-BB53-748BA4618391}"/>
    <dgm:cxn modelId="{09D27DF1-2453-49DD-B738-30D80DC6B378}" type="presParOf" srcId="{C828FC42-262A-41D1-906C-A47BB0668397}" destId="{2D681F88-79D3-41B6-BC20-ACC286AAAAFC}" srcOrd="0" destOrd="0" presId="urn:microsoft.com/office/officeart/2005/8/layout/arrow3"/>
    <dgm:cxn modelId="{F187677D-EEAC-4397-8014-EDC09A5F107D}" type="presParOf" srcId="{C828FC42-262A-41D1-906C-A47BB0668397}" destId="{891452B0-038A-4A06-8667-93FC6A32E5B1}" srcOrd="1" destOrd="0" presId="urn:microsoft.com/office/officeart/2005/8/layout/arrow3"/>
    <dgm:cxn modelId="{90CCE62D-4CF4-4496-BC47-2D565251A9BA}" type="presParOf" srcId="{C828FC42-262A-41D1-906C-A47BB0668397}" destId="{32D2D4C4-6C87-442E-B9D5-67108A168349}" srcOrd="2" destOrd="0" presId="urn:microsoft.com/office/officeart/2005/8/layout/arrow3"/>
    <dgm:cxn modelId="{E75AD2F1-663B-4E78-960C-95F3B785629F}" type="presParOf" srcId="{C828FC42-262A-41D1-906C-A47BB0668397}" destId="{CE9DD630-548C-44D2-AECE-66AE15D84AFC}" srcOrd="3" destOrd="0" presId="urn:microsoft.com/office/officeart/2005/8/layout/arrow3"/>
    <dgm:cxn modelId="{8A80E569-C39D-489D-A91D-8ECB1B872B1E}" type="presParOf" srcId="{C828FC42-262A-41D1-906C-A47BB0668397}" destId="{50DD38B8-EAEB-47C8-A3B0-24241360564A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F3237A-971C-4E51-8F23-EC892FB8A84B}" type="doc">
      <dgm:prSet loTypeId="urn:diagrams.loki3.com/BracketList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733EB06C-F1D5-472C-9B3A-4F8239519E37}">
      <dgm:prSet custT="1"/>
      <dgm:spPr/>
      <dgm:t>
        <a:bodyPr/>
        <a:lstStyle/>
        <a:p>
          <a:pPr rtl="0"/>
          <a:r>
            <a:rPr lang="en-US" sz="3200" b="1" dirty="0" smtClean="0"/>
            <a:t>DONT FORGET!!!</a:t>
          </a:r>
          <a:endParaRPr lang="en-US" sz="3200" dirty="0"/>
        </a:p>
      </dgm:t>
    </dgm:pt>
    <dgm:pt modelId="{3483014D-B379-4CD5-BE82-265FAF8B1DFD}" type="parTrans" cxnId="{06B261A1-7303-4CE1-A39A-5EA4BE358C9B}">
      <dgm:prSet/>
      <dgm:spPr/>
      <dgm:t>
        <a:bodyPr/>
        <a:lstStyle/>
        <a:p>
          <a:endParaRPr lang="en-US"/>
        </a:p>
      </dgm:t>
    </dgm:pt>
    <dgm:pt modelId="{87251D93-6ECE-4483-927E-0D50D0BF733A}" type="sibTrans" cxnId="{06B261A1-7303-4CE1-A39A-5EA4BE358C9B}">
      <dgm:prSet/>
      <dgm:spPr/>
      <dgm:t>
        <a:bodyPr/>
        <a:lstStyle/>
        <a:p>
          <a:endParaRPr lang="en-US"/>
        </a:p>
      </dgm:t>
    </dgm:pt>
    <dgm:pt modelId="{18CA15FD-2350-4F8A-8FDB-BF0614CA4EC4}">
      <dgm:prSet/>
      <dgm:spPr/>
      <dgm:t>
        <a:bodyPr/>
        <a:lstStyle/>
        <a:p>
          <a:pPr rtl="0"/>
          <a:r>
            <a:rPr lang="en-US" dirty="0" smtClean="0"/>
            <a:t>Clear</a:t>
          </a:r>
          <a:endParaRPr lang="en-US" dirty="0"/>
        </a:p>
      </dgm:t>
    </dgm:pt>
    <dgm:pt modelId="{C378A2D9-FE28-480A-8E25-DAB0519D1139}" type="parTrans" cxnId="{C919BF8A-F4CD-4F39-B71F-99D467C9E022}">
      <dgm:prSet/>
      <dgm:spPr/>
      <dgm:t>
        <a:bodyPr/>
        <a:lstStyle/>
        <a:p>
          <a:endParaRPr lang="en-US"/>
        </a:p>
      </dgm:t>
    </dgm:pt>
    <dgm:pt modelId="{C844BC3A-D945-49FB-9896-AC97838AE24F}" type="sibTrans" cxnId="{C919BF8A-F4CD-4F39-B71F-99D467C9E022}">
      <dgm:prSet/>
      <dgm:spPr/>
      <dgm:t>
        <a:bodyPr/>
        <a:lstStyle/>
        <a:p>
          <a:endParaRPr lang="en-US"/>
        </a:p>
      </dgm:t>
    </dgm:pt>
    <dgm:pt modelId="{19909CED-D06B-441F-8901-BF0147BDD887}">
      <dgm:prSet/>
      <dgm:spPr/>
      <dgm:t>
        <a:bodyPr/>
        <a:lstStyle/>
        <a:p>
          <a:pPr rtl="0"/>
          <a:r>
            <a:rPr lang="en-US" smtClean="0"/>
            <a:t>Age appropriate</a:t>
          </a:r>
          <a:endParaRPr lang="en-US"/>
        </a:p>
      </dgm:t>
    </dgm:pt>
    <dgm:pt modelId="{A4703D62-0F6F-4051-8850-C3C1696847B8}" type="parTrans" cxnId="{202F14B8-FDDC-40D0-924D-7402DC227A1C}">
      <dgm:prSet/>
      <dgm:spPr/>
      <dgm:t>
        <a:bodyPr/>
        <a:lstStyle/>
        <a:p>
          <a:endParaRPr lang="en-US"/>
        </a:p>
      </dgm:t>
    </dgm:pt>
    <dgm:pt modelId="{2DCA6EB4-5C83-49AC-A4C0-A61601EE78A1}" type="sibTrans" cxnId="{202F14B8-FDDC-40D0-924D-7402DC227A1C}">
      <dgm:prSet/>
      <dgm:spPr/>
      <dgm:t>
        <a:bodyPr/>
        <a:lstStyle/>
        <a:p>
          <a:endParaRPr lang="en-US"/>
        </a:p>
      </dgm:t>
    </dgm:pt>
    <dgm:pt modelId="{C7DBB7BA-9E61-4242-86FC-15340B129856}">
      <dgm:prSet/>
      <dgm:spPr/>
      <dgm:t>
        <a:bodyPr/>
        <a:lstStyle/>
        <a:p>
          <a:pPr rtl="0"/>
          <a:r>
            <a:rPr lang="en-US" smtClean="0"/>
            <a:t>Detailed</a:t>
          </a:r>
          <a:endParaRPr lang="en-US"/>
        </a:p>
      </dgm:t>
    </dgm:pt>
    <dgm:pt modelId="{63D02CA8-D3AE-4E1F-AAAF-583091DB8BE3}" type="parTrans" cxnId="{19CA98E9-FB24-4DE2-A71A-238F44D60BD1}">
      <dgm:prSet/>
      <dgm:spPr/>
      <dgm:t>
        <a:bodyPr/>
        <a:lstStyle/>
        <a:p>
          <a:endParaRPr lang="en-US"/>
        </a:p>
      </dgm:t>
    </dgm:pt>
    <dgm:pt modelId="{C4A14EFC-A2F5-4BC0-9257-5FB6016737A0}" type="sibTrans" cxnId="{19CA98E9-FB24-4DE2-A71A-238F44D60BD1}">
      <dgm:prSet/>
      <dgm:spPr/>
      <dgm:t>
        <a:bodyPr/>
        <a:lstStyle/>
        <a:p>
          <a:endParaRPr lang="en-US"/>
        </a:p>
      </dgm:t>
    </dgm:pt>
    <dgm:pt modelId="{B0F2527B-BD2E-4068-9F87-68768DB95FED}">
      <dgm:prSet/>
      <dgm:spPr/>
      <dgm:t>
        <a:bodyPr/>
        <a:lstStyle/>
        <a:p>
          <a:pPr rtl="0"/>
          <a:r>
            <a:rPr lang="en-US" smtClean="0"/>
            <a:t>Reasonable</a:t>
          </a:r>
          <a:endParaRPr lang="en-US"/>
        </a:p>
      </dgm:t>
    </dgm:pt>
    <dgm:pt modelId="{A39341AC-A265-4DCE-A447-27425AFCA0E1}" type="parTrans" cxnId="{0EAF67D4-4B4D-4238-A7FB-81A7FA2F0E63}">
      <dgm:prSet/>
      <dgm:spPr/>
      <dgm:t>
        <a:bodyPr/>
        <a:lstStyle/>
        <a:p>
          <a:endParaRPr lang="en-US"/>
        </a:p>
      </dgm:t>
    </dgm:pt>
    <dgm:pt modelId="{6DC3BDF3-56A4-4A47-BCD0-06A0FEDAA0EB}" type="sibTrans" cxnId="{0EAF67D4-4B4D-4238-A7FB-81A7FA2F0E63}">
      <dgm:prSet/>
      <dgm:spPr/>
      <dgm:t>
        <a:bodyPr/>
        <a:lstStyle/>
        <a:p>
          <a:endParaRPr lang="en-US"/>
        </a:p>
      </dgm:t>
    </dgm:pt>
    <dgm:pt modelId="{54B18789-0472-47FA-BFAD-D00EDB7A6747}">
      <dgm:prSet/>
      <dgm:spPr/>
      <dgm:t>
        <a:bodyPr/>
        <a:lstStyle/>
        <a:p>
          <a:pPr rtl="0"/>
          <a:r>
            <a:rPr lang="en-US" smtClean="0"/>
            <a:t>Known by all staff members who supervise or may be in the setting or situation</a:t>
          </a:r>
          <a:endParaRPr lang="en-US"/>
        </a:p>
      </dgm:t>
    </dgm:pt>
    <dgm:pt modelId="{85CCE2C2-ACDF-4E94-9174-003B11943491}" type="parTrans" cxnId="{39D1DA3C-236B-4820-B406-B4346BA05185}">
      <dgm:prSet/>
      <dgm:spPr/>
      <dgm:t>
        <a:bodyPr/>
        <a:lstStyle/>
        <a:p>
          <a:endParaRPr lang="en-US"/>
        </a:p>
      </dgm:t>
    </dgm:pt>
    <dgm:pt modelId="{15D033A7-E628-44B8-830C-6BA849C1815D}" type="sibTrans" cxnId="{39D1DA3C-236B-4820-B406-B4346BA05185}">
      <dgm:prSet/>
      <dgm:spPr/>
      <dgm:t>
        <a:bodyPr/>
        <a:lstStyle/>
        <a:p>
          <a:endParaRPr lang="en-US"/>
        </a:p>
      </dgm:t>
    </dgm:pt>
    <dgm:pt modelId="{137A5A03-C11B-4996-B929-B900E1D014D1}" type="pres">
      <dgm:prSet presAssocID="{B2F3237A-971C-4E51-8F23-EC892FB8A8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667852E-9475-43A3-928F-8798C406444D}" type="pres">
      <dgm:prSet presAssocID="{733EB06C-F1D5-472C-9B3A-4F8239519E37}" presName="linNode" presStyleCnt="0"/>
      <dgm:spPr/>
    </dgm:pt>
    <dgm:pt modelId="{272B9A6D-6080-4D59-8A17-B0CF890B7A45}" type="pres">
      <dgm:prSet presAssocID="{733EB06C-F1D5-472C-9B3A-4F8239519E37}" presName="parTx" presStyleLbl="revTx" presStyleIdx="0" presStyleCnt="1" custScaleX="17522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01393C-819C-43D3-8AEA-7D63F5EAE3EF}" type="pres">
      <dgm:prSet presAssocID="{733EB06C-F1D5-472C-9B3A-4F8239519E37}" presName="bracket" presStyleLbl="parChTrans1D1" presStyleIdx="0" presStyleCnt="1"/>
      <dgm:spPr/>
    </dgm:pt>
    <dgm:pt modelId="{E548C9F2-47B3-46BF-B115-7DB0169C2F8E}" type="pres">
      <dgm:prSet presAssocID="{733EB06C-F1D5-472C-9B3A-4F8239519E37}" presName="spH" presStyleCnt="0"/>
      <dgm:spPr/>
    </dgm:pt>
    <dgm:pt modelId="{B4EAABE1-6ECF-4274-8374-CF8E595A69CE}" type="pres">
      <dgm:prSet presAssocID="{733EB06C-F1D5-472C-9B3A-4F8239519E37}" presName="des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6ADDC2-CB10-46CD-BF20-45785BD60AB8}" type="presOf" srcId="{B2F3237A-971C-4E51-8F23-EC892FB8A84B}" destId="{137A5A03-C11B-4996-B929-B900E1D014D1}" srcOrd="0" destOrd="0" presId="urn:diagrams.loki3.com/BracketList"/>
    <dgm:cxn modelId="{E8388A95-9113-4960-AF7D-D306E29B1F3A}" type="presOf" srcId="{C7DBB7BA-9E61-4242-86FC-15340B129856}" destId="{B4EAABE1-6ECF-4274-8374-CF8E595A69CE}" srcOrd="0" destOrd="2" presId="urn:diagrams.loki3.com/BracketList"/>
    <dgm:cxn modelId="{39D1DA3C-236B-4820-B406-B4346BA05185}" srcId="{733EB06C-F1D5-472C-9B3A-4F8239519E37}" destId="{54B18789-0472-47FA-BFAD-D00EDB7A6747}" srcOrd="4" destOrd="0" parTransId="{85CCE2C2-ACDF-4E94-9174-003B11943491}" sibTransId="{15D033A7-E628-44B8-830C-6BA849C1815D}"/>
    <dgm:cxn modelId="{C919BF8A-F4CD-4F39-B71F-99D467C9E022}" srcId="{733EB06C-F1D5-472C-9B3A-4F8239519E37}" destId="{18CA15FD-2350-4F8A-8FDB-BF0614CA4EC4}" srcOrd="0" destOrd="0" parTransId="{C378A2D9-FE28-480A-8E25-DAB0519D1139}" sibTransId="{C844BC3A-D945-49FB-9896-AC97838AE24F}"/>
    <dgm:cxn modelId="{9C848E9B-9099-495F-A23F-E7D9FE974419}" type="presOf" srcId="{B0F2527B-BD2E-4068-9F87-68768DB95FED}" destId="{B4EAABE1-6ECF-4274-8374-CF8E595A69CE}" srcOrd="0" destOrd="3" presId="urn:diagrams.loki3.com/BracketList"/>
    <dgm:cxn modelId="{9442B42D-816D-431C-AFC1-9DADA415CB68}" type="presOf" srcId="{18CA15FD-2350-4F8A-8FDB-BF0614CA4EC4}" destId="{B4EAABE1-6ECF-4274-8374-CF8E595A69CE}" srcOrd="0" destOrd="0" presId="urn:diagrams.loki3.com/BracketList"/>
    <dgm:cxn modelId="{BC29BA5F-6F57-40A8-9329-6F90DB6247CC}" type="presOf" srcId="{733EB06C-F1D5-472C-9B3A-4F8239519E37}" destId="{272B9A6D-6080-4D59-8A17-B0CF890B7A45}" srcOrd="0" destOrd="0" presId="urn:diagrams.loki3.com/BracketList"/>
    <dgm:cxn modelId="{793960B1-6C75-4B4B-899A-2658909B0599}" type="presOf" srcId="{19909CED-D06B-441F-8901-BF0147BDD887}" destId="{B4EAABE1-6ECF-4274-8374-CF8E595A69CE}" srcOrd="0" destOrd="1" presId="urn:diagrams.loki3.com/BracketList"/>
    <dgm:cxn modelId="{19CA98E9-FB24-4DE2-A71A-238F44D60BD1}" srcId="{733EB06C-F1D5-472C-9B3A-4F8239519E37}" destId="{C7DBB7BA-9E61-4242-86FC-15340B129856}" srcOrd="2" destOrd="0" parTransId="{63D02CA8-D3AE-4E1F-AAAF-583091DB8BE3}" sibTransId="{C4A14EFC-A2F5-4BC0-9257-5FB6016737A0}"/>
    <dgm:cxn modelId="{0EF681B8-8B94-4F30-9057-BC42946A108F}" type="presOf" srcId="{54B18789-0472-47FA-BFAD-D00EDB7A6747}" destId="{B4EAABE1-6ECF-4274-8374-CF8E595A69CE}" srcOrd="0" destOrd="4" presId="urn:diagrams.loki3.com/BracketList"/>
    <dgm:cxn modelId="{06B261A1-7303-4CE1-A39A-5EA4BE358C9B}" srcId="{B2F3237A-971C-4E51-8F23-EC892FB8A84B}" destId="{733EB06C-F1D5-472C-9B3A-4F8239519E37}" srcOrd="0" destOrd="0" parTransId="{3483014D-B379-4CD5-BE82-265FAF8B1DFD}" sibTransId="{87251D93-6ECE-4483-927E-0D50D0BF733A}"/>
    <dgm:cxn modelId="{202F14B8-FDDC-40D0-924D-7402DC227A1C}" srcId="{733EB06C-F1D5-472C-9B3A-4F8239519E37}" destId="{19909CED-D06B-441F-8901-BF0147BDD887}" srcOrd="1" destOrd="0" parTransId="{A4703D62-0F6F-4051-8850-C3C1696847B8}" sibTransId="{2DCA6EB4-5C83-49AC-A4C0-A61601EE78A1}"/>
    <dgm:cxn modelId="{0EAF67D4-4B4D-4238-A7FB-81A7FA2F0E63}" srcId="{733EB06C-F1D5-472C-9B3A-4F8239519E37}" destId="{B0F2527B-BD2E-4068-9F87-68768DB95FED}" srcOrd="3" destOrd="0" parTransId="{A39341AC-A265-4DCE-A447-27425AFCA0E1}" sibTransId="{6DC3BDF3-56A4-4A47-BCD0-06A0FEDAA0EB}"/>
    <dgm:cxn modelId="{7D93AED4-7003-4D7B-AA80-0A0BC5B951C5}" type="presParOf" srcId="{137A5A03-C11B-4996-B929-B900E1D014D1}" destId="{3667852E-9475-43A3-928F-8798C406444D}" srcOrd="0" destOrd="0" presId="urn:diagrams.loki3.com/BracketList"/>
    <dgm:cxn modelId="{347E843E-0893-4393-9265-A57E830126FC}" type="presParOf" srcId="{3667852E-9475-43A3-928F-8798C406444D}" destId="{272B9A6D-6080-4D59-8A17-B0CF890B7A45}" srcOrd="0" destOrd="0" presId="urn:diagrams.loki3.com/BracketList"/>
    <dgm:cxn modelId="{8C9FEB9C-C205-4157-B7E5-A7FBFE525C04}" type="presParOf" srcId="{3667852E-9475-43A3-928F-8798C406444D}" destId="{5A01393C-819C-43D3-8AEA-7D63F5EAE3EF}" srcOrd="1" destOrd="0" presId="urn:diagrams.loki3.com/BracketList"/>
    <dgm:cxn modelId="{C215B2AE-C271-48F9-BD9E-56AC240A414C}" type="presParOf" srcId="{3667852E-9475-43A3-928F-8798C406444D}" destId="{E548C9F2-47B3-46BF-B115-7DB0169C2F8E}" srcOrd="2" destOrd="0" presId="urn:diagrams.loki3.com/BracketList"/>
    <dgm:cxn modelId="{7ED829C0-1D48-403F-97A9-D0D9302CD5ED}" type="presParOf" srcId="{3667852E-9475-43A3-928F-8798C406444D}" destId="{B4EAABE1-6ECF-4274-8374-CF8E595A69CE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A0C02F-72A7-4D47-BD6E-53A75A8A07D1}" type="doc">
      <dgm:prSet loTypeId="urn:microsoft.com/office/officeart/2005/8/layout/vList4" loCatId="list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1D866DF5-257D-46FB-B7CE-99A56D15EF49}">
      <dgm:prSet/>
      <dgm:spPr/>
      <dgm:t>
        <a:bodyPr/>
        <a:lstStyle/>
        <a:p>
          <a:pPr rtl="0"/>
          <a:r>
            <a:rPr lang="en-US" dirty="0" smtClean="0"/>
            <a:t>Teachers will be at their doorways at least two out of three passing periods.</a:t>
          </a:r>
          <a:endParaRPr lang="en-US" dirty="0"/>
        </a:p>
      </dgm:t>
    </dgm:pt>
    <dgm:pt modelId="{B3470482-7348-47A0-AC52-9A5E80982294}" type="parTrans" cxnId="{D2AA3F4C-3545-4F5E-9C0B-A43D2CBE25EB}">
      <dgm:prSet/>
      <dgm:spPr/>
      <dgm:t>
        <a:bodyPr/>
        <a:lstStyle/>
        <a:p>
          <a:endParaRPr lang="en-US"/>
        </a:p>
      </dgm:t>
    </dgm:pt>
    <dgm:pt modelId="{7B0E835F-A00A-41B0-8926-9B52E573601F}" type="sibTrans" cxnId="{D2AA3F4C-3545-4F5E-9C0B-A43D2CBE25EB}">
      <dgm:prSet/>
      <dgm:spPr/>
      <dgm:t>
        <a:bodyPr/>
        <a:lstStyle/>
        <a:p>
          <a:endParaRPr lang="en-US"/>
        </a:p>
      </dgm:t>
    </dgm:pt>
    <dgm:pt modelId="{4E23A6CD-3822-4B03-8383-09B87755CE36}">
      <dgm:prSet/>
      <dgm:spPr/>
      <dgm:t>
        <a:bodyPr/>
        <a:lstStyle/>
        <a:p>
          <a:pPr rtl="0"/>
          <a:r>
            <a:rPr lang="en-US" dirty="0" smtClean="0"/>
            <a:t>Teachers on prep will supervise halls before the period begins and intermittently supervise restrooms. </a:t>
          </a:r>
          <a:endParaRPr lang="en-US" dirty="0"/>
        </a:p>
      </dgm:t>
    </dgm:pt>
    <dgm:pt modelId="{C5A80219-2691-4919-BD89-F235E5051524}" type="parTrans" cxnId="{57E5FBEE-FB7A-41F9-B666-28EBB39E5610}">
      <dgm:prSet/>
      <dgm:spPr/>
      <dgm:t>
        <a:bodyPr/>
        <a:lstStyle/>
        <a:p>
          <a:endParaRPr lang="en-US"/>
        </a:p>
      </dgm:t>
    </dgm:pt>
    <dgm:pt modelId="{823CA875-2D41-4FE3-8194-805CC66670C5}" type="sibTrans" cxnId="{57E5FBEE-FB7A-41F9-B666-28EBB39E5610}">
      <dgm:prSet/>
      <dgm:spPr/>
      <dgm:t>
        <a:bodyPr/>
        <a:lstStyle/>
        <a:p>
          <a:endParaRPr lang="en-US"/>
        </a:p>
      </dgm:t>
    </dgm:pt>
    <dgm:pt modelId="{559E85E9-9019-464E-B323-5B46A948BCCF}">
      <dgm:prSet/>
      <dgm:spPr/>
      <dgm:t>
        <a:bodyPr/>
        <a:lstStyle/>
        <a:p>
          <a:pPr rtl="0"/>
          <a:r>
            <a:rPr lang="en-US" dirty="0" smtClean="0"/>
            <a:t>Security and administrative staff will circulate unpredictably and intermittently.</a:t>
          </a:r>
          <a:endParaRPr lang="en-US" dirty="0"/>
        </a:p>
      </dgm:t>
    </dgm:pt>
    <dgm:pt modelId="{2B55E341-CFC9-4751-83D2-C101A0D6D96B}" type="parTrans" cxnId="{4B6220E5-4B47-4CB4-9892-7F6A877705E6}">
      <dgm:prSet/>
      <dgm:spPr/>
      <dgm:t>
        <a:bodyPr/>
        <a:lstStyle/>
        <a:p>
          <a:endParaRPr lang="en-US"/>
        </a:p>
      </dgm:t>
    </dgm:pt>
    <dgm:pt modelId="{45A41217-87D4-42B6-A170-B6E2A3B6695B}" type="sibTrans" cxnId="{4B6220E5-4B47-4CB4-9892-7F6A877705E6}">
      <dgm:prSet/>
      <dgm:spPr/>
      <dgm:t>
        <a:bodyPr/>
        <a:lstStyle/>
        <a:p>
          <a:endParaRPr lang="en-US"/>
        </a:p>
      </dgm:t>
    </dgm:pt>
    <dgm:pt modelId="{8F6E3FFC-E8A6-4BC9-8415-5A3D8E404261}">
      <dgm:prSet/>
      <dgm:spPr/>
      <dgm:t>
        <a:bodyPr/>
        <a:lstStyle/>
        <a:p>
          <a:pPr rtl="0"/>
          <a:r>
            <a:rPr lang="en-US" dirty="0" smtClean="0"/>
            <a:t>All staff will interact positively with all students.</a:t>
          </a:r>
          <a:endParaRPr lang="en-US" dirty="0"/>
        </a:p>
      </dgm:t>
    </dgm:pt>
    <dgm:pt modelId="{D69228E9-A163-45BF-A14E-C586EC9C15D1}" type="parTrans" cxnId="{5B419BD3-BED8-49E5-ACA8-0656D6822E60}">
      <dgm:prSet/>
      <dgm:spPr/>
      <dgm:t>
        <a:bodyPr/>
        <a:lstStyle/>
        <a:p>
          <a:endParaRPr lang="en-US"/>
        </a:p>
      </dgm:t>
    </dgm:pt>
    <dgm:pt modelId="{70DA44DE-EC71-4BD2-B981-1BC37703E543}" type="sibTrans" cxnId="{5B419BD3-BED8-49E5-ACA8-0656D6822E60}">
      <dgm:prSet/>
      <dgm:spPr/>
      <dgm:t>
        <a:bodyPr/>
        <a:lstStyle/>
        <a:p>
          <a:endParaRPr lang="en-US"/>
        </a:p>
      </dgm:t>
    </dgm:pt>
    <dgm:pt modelId="{B66D69DB-1C09-402A-963E-5C934BE6A64D}">
      <dgm:prSet/>
      <dgm:spPr/>
      <dgm:t>
        <a:bodyPr/>
        <a:lstStyle/>
        <a:p>
          <a:pPr rtl="0"/>
          <a:r>
            <a:rPr lang="en-US" dirty="0" smtClean="0"/>
            <a:t>All staff will correct misbehavior with quick, one liner reminders.</a:t>
          </a:r>
          <a:endParaRPr lang="en-US" dirty="0"/>
        </a:p>
      </dgm:t>
    </dgm:pt>
    <dgm:pt modelId="{253D2820-8834-4F67-B1F7-9C103991FD77}" type="parTrans" cxnId="{76BDAD4D-E216-4BD5-8F83-096AB68CD6BE}">
      <dgm:prSet/>
      <dgm:spPr/>
      <dgm:t>
        <a:bodyPr/>
        <a:lstStyle/>
        <a:p>
          <a:endParaRPr lang="en-US"/>
        </a:p>
      </dgm:t>
    </dgm:pt>
    <dgm:pt modelId="{035F56AA-8A5C-490E-A849-F468F1B4F4A2}" type="sibTrans" cxnId="{76BDAD4D-E216-4BD5-8F83-096AB68CD6BE}">
      <dgm:prSet/>
      <dgm:spPr/>
      <dgm:t>
        <a:bodyPr/>
        <a:lstStyle/>
        <a:p>
          <a:endParaRPr lang="en-US"/>
        </a:p>
      </dgm:t>
    </dgm:pt>
    <dgm:pt modelId="{49D73540-553D-48E2-BE41-C459469AFC53}" type="pres">
      <dgm:prSet presAssocID="{74A0C02F-72A7-4D47-BD6E-53A75A8A07D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EE5122-F15B-4B13-9F52-EF044928E904}" type="pres">
      <dgm:prSet presAssocID="{1D866DF5-257D-46FB-B7CE-99A56D15EF49}" presName="comp" presStyleCnt="0"/>
      <dgm:spPr/>
    </dgm:pt>
    <dgm:pt modelId="{24389CCA-7795-4F2F-852D-E9A752D26A2A}" type="pres">
      <dgm:prSet presAssocID="{1D866DF5-257D-46FB-B7CE-99A56D15EF49}" presName="box" presStyleLbl="node1" presStyleIdx="0" presStyleCnt="5"/>
      <dgm:spPr/>
      <dgm:t>
        <a:bodyPr/>
        <a:lstStyle/>
        <a:p>
          <a:endParaRPr lang="en-US"/>
        </a:p>
      </dgm:t>
    </dgm:pt>
    <dgm:pt modelId="{99A39561-0CD8-4475-B333-CF670EC7DE79}" type="pres">
      <dgm:prSet presAssocID="{1D866DF5-257D-46FB-B7CE-99A56D15EF49}" presName="img" presStyleLbl="fgImgPlace1" presStyleIdx="0" presStyleCnt="5"/>
      <dgm:spPr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3000" b="-73000"/>
          </a:stretch>
        </a:blipFill>
      </dgm:spPr>
    </dgm:pt>
    <dgm:pt modelId="{65878119-A870-44B5-9455-3F0E7677147B}" type="pres">
      <dgm:prSet presAssocID="{1D866DF5-257D-46FB-B7CE-99A56D15EF49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C09C28-93D4-4808-B1E8-6D41C9429EA6}" type="pres">
      <dgm:prSet presAssocID="{7B0E835F-A00A-41B0-8926-9B52E573601F}" presName="spacer" presStyleCnt="0"/>
      <dgm:spPr/>
    </dgm:pt>
    <dgm:pt modelId="{61A03FD5-8D2E-4121-92E5-35D3BC0051EF}" type="pres">
      <dgm:prSet presAssocID="{4E23A6CD-3822-4B03-8383-09B87755CE36}" presName="comp" presStyleCnt="0"/>
      <dgm:spPr/>
    </dgm:pt>
    <dgm:pt modelId="{B5CDF83A-2481-4373-806B-F4DC81A1859E}" type="pres">
      <dgm:prSet presAssocID="{4E23A6CD-3822-4B03-8383-09B87755CE36}" presName="box" presStyleLbl="node1" presStyleIdx="1" presStyleCnt="5"/>
      <dgm:spPr/>
      <dgm:t>
        <a:bodyPr/>
        <a:lstStyle/>
        <a:p>
          <a:endParaRPr lang="en-US"/>
        </a:p>
      </dgm:t>
    </dgm:pt>
    <dgm:pt modelId="{D5B75D32-8757-4CAC-9EA1-34D645DFAF05}" type="pres">
      <dgm:prSet presAssocID="{4E23A6CD-3822-4B03-8383-09B87755CE36}" presName="img" presStyleLbl="fgImgPlace1" presStyleIdx="1" presStyleCnt="5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633" t="-54669" r="4343" b="-60745"/>
          </a:stretch>
        </a:blipFill>
      </dgm:spPr>
    </dgm:pt>
    <dgm:pt modelId="{55CCD4B0-B6F1-4F44-8473-5FBF75855DDF}" type="pres">
      <dgm:prSet presAssocID="{4E23A6CD-3822-4B03-8383-09B87755CE36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755957-297A-4067-B5FB-6CAF2D71EE66}" type="pres">
      <dgm:prSet presAssocID="{823CA875-2D41-4FE3-8194-805CC66670C5}" presName="spacer" presStyleCnt="0"/>
      <dgm:spPr/>
    </dgm:pt>
    <dgm:pt modelId="{82999BE4-7A80-4A53-8062-60FD4B7776AC}" type="pres">
      <dgm:prSet presAssocID="{559E85E9-9019-464E-B323-5B46A948BCCF}" presName="comp" presStyleCnt="0"/>
      <dgm:spPr/>
    </dgm:pt>
    <dgm:pt modelId="{6E87EF13-3660-46C2-B56C-C298FC68EBF3}" type="pres">
      <dgm:prSet presAssocID="{559E85E9-9019-464E-B323-5B46A948BCCF}" presName="box" presStyleLbl="node1" presStyleIdx="2" presStyleCnt="5"/>
      <dgm:spPr/>
      <dgm:t>
        <a:bodyPr/>
        <a:lstStyle/>
        <a:p>
          <a:endParaRPr lang="en-US"/>
        </a:p>
      </dgm:t>
    </dgm:pt>
    <dgm:pt modelId="{40E64B48-3798-432D-826D-8ACB10A3697A}" type="pres">
      <dgm:prSet presAssocID="{559E85E9-9019-464E-B323-5B46A948BCCF}" presName="img" presStyleLbl="fgImgPlace1" presStyleIdx="2" presStyleCnt="5" custLinFactNeighborX="-829" custLinFactNeighborY="-6110"/>
      <dgm:spPr>
        <a:blipFill>
          <a:blip xmlns:r="http://schemas.openxmlformats.org/officeDocument/2006/relationships"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3000" b="-73000"/>
          </a:stretch>
        </a:blipFill>
      </dgm:spPr>
    </dgm:pt>
    <dgm:pt modelId="{005BDDA0-9C24-44B0-9436-01620CA119F7}" type="pres">
      <dgm:prSet presAssocID="{559E85E9-9019-464E-B323-5B46A948BCCF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BD7FB7-470D-49E4-AEEA-74B875DD491E}" type="pres">
      <dgm:prSet presAssocID="{45A41217-87D4-42B6-A170-B6E2A3B6695B}" presName="spacer" presStyleCnt="0"/>
      <dgm:spPr/>
    </dgm:pt>
    <dgm:pt modelId="{BC406730-217E-43B6-83A3-A962387D41E0}" type="pres">
      <dgm:prSet presAssocID="{8F6E3FFC-E8A6-4BC9-8415-5A3D8E404261}" presName="comp" presStyleCnt="0"/>
      <dgm:spPr/>
    </dgm:pt>
    <dgm:pt modelId="{B926B7D8-160E-458F-B436-9DB1E001FF83}" type="pres">
      <dgm:prSet presAssocID="{8F6E3FFC-E8A6-4BC9-8415-5A3D8E404261}" presName="box" presStyleLbl="node1" presStyleIdx="3" presStyleCnt="5"/>
      <dgm:spPr/>
      <dgm:t>
        <a:bodyPr/>
        <a:lstStyle/>
        <a:p>
          <a:endParaRPr lang="en-US"/>
        </a:p>
      </dgm:t>
    </dgm:pt>
    <dgm:pt modelId="{3A7C8739-3D06-4005-93A6-968F1BDDF3A9}" type="pres">
      <dgm:prSet presAssocID="{8F6E3FFC-E8A6-4BC9-8415-5A3D8E404261}" presName="img" presStyleLbl="fgImgPlace1" presStyleIdx="3" presStyleCnt="5" custScaleY="95524" custLinFactNeighborX="-2488" custLinFactNeighborY="-6111"/>
      <dgm:spPr>
        <a:blipFill dpi="0" rotWithShape="1">
          <a:blip xmlns:r="http://schemas.openxmlformats.org/officeDocument/2006/relationships"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464" t="-30356" r="2684" b="-44572"/>
          </a:stretch>
        </a:blipFill>
      </dgm:spPr>
    </dgm:pt>
    <dgm:pt modelId="{1BAA6652-50A9-43FD-BAD1-415CE339F520}" type="pres">
      <dgm:prSet presAssocID="{8F6E3FFC-E8A6-4BC9-8415-5A3D8E404261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DBE71E-7E0E-4144-B5CF-58CA3C952F73}" type="pres">
      <dgm:prSet presAssocID="{70DA44DE-EC71-4BD2-B981-1BC37703E543}" presName="spacer" presStyleCnt="0"/>
      <dgm:spPr/>
    </dgm:pt>
    <dgm:pt modelId="{E7E2867B-115E-4A26-8958-AE3C66577B5C}" type="pres">
      <dgm:prSet presAssocID="{B66D69DB-1C09-402A-963E-5C934BE6A64D}" presName="comp" presStyleCnt="0"/>
      <dgm:spPr/>
    </dgm:pt>
    <dgm:pt modelId="{987D87B4-F70D-4F26-9D02-CA836BF7790F}" type="pres">
      <dgm:prSet presAssocID="{B66D69DB-1C09-402A-963E-5C934BE6A64D}" presName="box" presStyleLbl="node1" presStyleIdx="4" presStyleCnt="5"/>
      <dgm:spPr/>
      <dgm:t>
        <a:bodyPr/>
        <a:lstStyle/>
        <a:p>
          <a:endParaRPr lang="en-US"/>
        </a:p>
      </dgm:t>
    </dgm:pt>
    <dgm:pt modelId="{2476523C-6BE1-479B-8CD1-1E3D43339BFD}" type="pres">
      <dgm:prSet presAssocID="{B66D69DB-1C09-402A-963E-5C934BE6A64D}" presName="img" presStyleLbl="fgImgPlace1" presStyleIdx="4" presStyleCnt="5"/>
      <dgm:spPr>
        <a:blipFill dpi="0" rotWithShape="1">
          <a:blip xmlns:r="http://schemas.openxmlformats.org/officeDocument/2006/relationships"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145" t="-38378" r="4343" b="-51522"/>
          </a:stretch>
        </a:blipFill>
      </dgm:spPr>
    </dgm:pt>
    <dgm:pt modelId="{32F0272B-951F-4E10-8682-9C5DB264B145}" type="pres">
      <dgm:prSet presAssocID="{B66D69DB-1C09-402A-963E-5C934BE6A64D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6220E5-4B47-4CB4-9892-7F6A877705E6}" srcId="{74A0C02F-72A7-4D47-BD6E-53A75A8A07D1}" destId="{559E85E9-9019-464E-B323-5B46A948BCCF}" srcOrd="2" destOrd="0" parTransId="{2B55E341-CFC9-4751-83D2-C101A0D6D96B}" sibTransId="{45A41217-87D4-42B6-A170-B6E2A3B6695B}"/>
    <dgm:cxn modelId="{E32ECB67-FA0D-47BC-B0E3-1DC57A5FD1CA}" type="presOf" srcId="{8F6E3FFC-E8A6-4BC9-8415-5A3D8E404261}" destId="{B926B7D8-160E-458F-B436-9DB1E001FF83}" srcOrd="0" destOrd="0" presId="urn:microsoft.com/office/officeart/2005/8/layout/vList4"/>
    <dgm:cxn modelId="{9933FCBF-26DB-484F-AD20-AC283BBB3E3F}" type="presOf" srcId="{1D866DF5-257D-46FB-B7CE-99A56D15EF49}" destId="{24389CCA-7795-4F2F-852D-E9A752D26A2A}" srcOrd="0" destOrd="0" presId="urn:microsoft.com/office/officeart/2005/8/layout/vList4"/>
    <dgm:cxn modelId="{22F38428-1802-48DE-B886-F4450EBE177C}" type="presOf" srcId="{B66D69DB-1C09-402A-963E-5C934BE6A64D}" destId="{987D87B4-F70D-4F26-9D02-CA836BF7790F}" srcOrd="0" destOrd="0" presId="urn:microsoft.com/office/officeart/2005/8/layout/vList4"/>
    <dgm:cxn modelId="{CE5C68F5-55E3-44DF-9755-2CABF699144B}" type="presOf" srcId="{4E23A6CD-3822-4B03-8383-09B87755CE36}" destId="{55CCD4B0-B6F1-4F44-8473-5FBF75855DDF}" srcOrd="1" destOrd="0" presId="urn:microsoft.com/office/officeart/2005/8/layout/vList4"/>
    <dgm:cxn modelId="{02FAE92F-459C-4642-BAE2-7BB7D3EE3E4D}" type="presOf" srcId="{B66D69DB-1C09-402A-963E-5C934BE6A64D}" destId="{32F0272B-951F-4E10-8682-9C5DB264B145}" srcOrd="1" destOrd="0" presId="urn:microsoft.com/office/officeart/2005/8/layout/vList4"/>
    <dgm:cxn modelId="{B6D69836-BF88-4233-B807-E2B1B3B2C680}" type="presOf" srcId="{74A0C02F-72A7-4D47-BD6E-53A75A8A07D1}" destId="{49D73540-553D-48E2-BE41-C459469AFC53}" srcOrd="0" destOrd="0" presId="urn:microsoft.com/office/officeart/2005/8/layout/vList4"/>
    <dgm:cxn modelId="{76BDAD4D-E216-4BD5-8F83-096AB68CD6BE}" srcId="{74A0C02F-72A7-4D47-BD6E-53A75A8A07D1}" destId="{B66D69DB-1C09-402A-963E-5C934BE6A64D}" srcOrd="4" destOrd="0" parTransId="{253D2820-8834-4F67-B1F7-9C103991FD77}" sibTransId="{035F56AA-8A5C-490E-A849-F468F1B4F4A2}"/>
    <dgm:cxn modelId="{A3358EEB-116C-4CEC-91B6-291346946FCA}" type="presOf" srcId="{559E85E9-9019-464E-B323-5B46A948BCCF}" destId="{6E87EF13-3660-46C2-B56C-C298FC68EBF3}" srcOrd="0" destOrd="0" presId="urn:microsoft.com/office/officeart/2005/8/layout/vList4"/>
    <dgm:cxn modelId="{E521D177-88C8-4659-92F6-622DF36E55EE}" type="presOf" srcId="{4E23A6CD-3822-4B03-8383-09B87755CE36}" destId="{B5CDF83A-2481-4373-806B-F4DC81A1859E}" srcOrd="0" destOrd="0" presId="urn:microsoft.com/office/officeart/2005/8/layout/vList4"/>
    <dgm:cxn modelId="{D2AA3F4C-3545-4F5E-9C0B-A43D2CBE25EB}" srcId="{74A0C02F-72A7-4D47-BD6E-53A75A8A07D1}" destId="{1D866DF5-257D-46FB-B7CE-99A56D15EF49}" srcOrd="0" destOrd="0" parTransId="{B3470482-7348-47A0-AC52-9A5E80982294}" sibTransId="{7B0E835F-A00A-41B0-8926-9B52E573601F}"/>
    <dgm:cxn modelId="{0D5C9946-24F9-43CA-A3BA-6383531CE8E6}" type="presOf" srcId="{1D866DF5-257D-46FB-B7CE-99A56D15EF49}" destId="{65878119-A870-44B5-9455-3F0E7677147B}" srcOrd="1" destOrd="0" presId="urn:microsoft.com/office/officeart/2005/8/layout/vList4"/>
    <dgm:cxn modelId="{04DB5EC2-AA63-451F-B2B5-F83E6D78EB3F}" type="presOf" srcId="{559E85E9-9019-464E-B323-5B46A948BCCF}" destId="{005BDDA0-9C24-44B0-9436-01620CA119F7}" srcOrd="1" destOrd="0" presId="urn:microsoft.com/office/officeart/2005/8/layout/vList4"/>
    <dgm:cxn modelId="{5B419BD3-BED8-49E5-ACA8-0656D6822E60}" srcId="{74A0C02F-72A7-4D47-BD6E-53A75A8A07D1}" destId="{8F6E3FFC-E8A6-4BC9-8415-5A3D8E404261}" srcOrd="3" destOrd="0" parTransId="{D69228E9-A163-45BF-A14E-C586EC9C15D1}" sibTransId="{70DA44DE-EC71-4BD2-B981-1BC37703E543}"/>
    <dgm:cxn modelId="{D03A59E9-715E-4071-B77D-1E7E39CDBF40}" type="presOf" srcId="{8F6E3FFC-E8A6-4BC9-8415-5A3D8E404261}" destId="{1BAA6652-50A9-43FD-BAD1-415CE339F520}" srcOrd="1" destOrd="0" presId="urn:microsoft.com/office/officeart/2005/8/layout/vList4"/>
    <dgm:cxn modelId="{57E5FBEE-FB7A-41F9-B666-28EBB39E5610}" srcId="{74A0C02F-72A7-4D47-BD6E-53A75A8A07D1}" destId="{4E23A6CD-3822-4B03-8383-09B87755CE36}" srcOrd="1" destOrd="0" parTransId="{C5A80219-2691-4919-BD89-F235E5051524}" sibTransId="{823CA875-2D41-4FE3-8194-805CC66670C5}"/>
    <dgm:cxn modelId="{1D8E44B2-C8A4-4A64-854B-99A2FD4FE07F}" type="presParOf" srcId="{49D73540-553D-48E2-BE41-C459469AFC53}" destId="{1CEE5122-F15B-4B13-9F52-EF044928E904}" srcOrd="0" destOrd="0" presId="urn:microsoft.com/office/officeart/2005/8/layout/vList4"/>
    <dgm:cxn modelId="{AFA402A3-2AE9-4D71-93F0-3EDBA5A4A40B}" type="presParOf" srcId="{1CEE5122-F15B-4B13-9F52-EF044928E904}" destId="{24389CCA-7795-4F2F-852D-E9A752D26A2A}" srcOrd="0" destOrd="0" presId="urn:microsoft.com/office/officeart/2005/8/layout/vList4"/>
    <dgm:cxn modelId="{42A156CF-4C42-4097-BE38-EC27B57F8004}" type="presParOf" srcId="{1CEE5122-F15B-4B13-9F52-EF044928E904}" destId="{99A39561-0CD8-4475-B333-CF670EC7DE79}" srcOrd="1" destOrd="0" presId="urn:microsoft.com/office/officeart/2005/8/layout/vList4"/>
    <dgm:cxn modelId="{B18AC16B-8976-41D6-8A64-2DFA81E62ED5}" type="presParOf" srcId="{1CEE5122-F15B-4B13-9F52-EF044928E904}" destId="{65878119-A870-44B5-9455-3F0E7677147B}" srcOrd="2" destOrd="0" presId="urn:microsoft.com/office/officeart/2005/8/layout/vList4"/>
    <dgm:cxn modelId="{5B389D0F-0266-438D-A0A6-896948581617}" type="presParOf" srcId="{49D73540-553D-48E2-BE41-C459469AFC53}" destId="{D5C09C28-93D4-4808-B1E8-6D41C9429EA6}" srcOrd="1" destOrd="0" presId="urn:microsoft.com/office/officeart/2005/8/layout/vList4"/>
    <dgm:cxn modelId="{ECB72723-2767-474A-89EC-1C0F67B20D72}" type="presParOf" srcId="{49D73540-553D-48E2-BE41-C459469AFC53}" destId="{61A03FD5-8D2E-4121-92E5-35D3BC0051EF}" srcOrd="2" destOrd="0" presId="urn:microsoft.com/office/officeart/2005/8/layout/vList4"/>
    <dgm:cxn modelId="{1DCD7F5A-F551-4335-8794-7A41E07E98EB}" type="presParOf" srcId="{61A03FD5-8D2E-4121-92E5-35D3BC0051EF}" destId="{B5CDF83A-2481-4373-806B-F4DC81A1859E}" srcOrd="0" destOrd="0" presId="urn:microsoft.com/office/officeart/2005/8/layout/vList4"/>
    <dgm:cxn modelId="{347AFC51-D48A-4D84-AFE7-D2BB1F49D29E}" type="presParOf" srcId="{61A03FD5-8D2E-4121-92E5-35D3BC0051EF}" destId="{D5B75D32-8757-4CAC-9EA1-34D645DFAF05}" srcOrd="1" destOrd="0" presId="urn:microsoft.com/office/officeart/2005/8/layout/vList4"/>
    <dgm:cxn modelId="{B1A78303-7015-400D-8637-F77AB6C08CFE}" type="presParOf" srcId="{61A03FD5-8D2E-4121-92E5-35D3BC0051EF}" destId="{55CCD4B0-B6F1-4F44-8473-5FBF75855DDF}" srcOrd="2" destOrd="0" presId="urn:microsoft.com/office/officeart/2005/8/layout/vList4"/>
    <dgm:cxn modelId="{AF0BBCEB-B93E-4718-930F-AB6EE9D1DB03}" type="presParOf" srcId="{49D73540-553D-48E2-BE41-C459469AFC53}" destId="{4A755957-297A-4067-B5FB-6CAF2D71EE66}" srcOrd="3" destOrd="0" presId="urn:microsoft.com/office/officeart/2005/8/layout/vList4"/>
    <dgm:cxn modelId="{9A04FE86-421E-48E7-AC68-649E19275655}" type="presParOf" srcId="{49D73540-553D-48E2-BE41-C459469AFC53}" destId="{82999BE4-7A80-4A53-8062-60FD4B7776AC}" srcOrd="4" destOrd="0" presId="urn:microsoft.com/office/officeart/2005/8/layout/vList4"/>
    <dgm:cxn modelId="{F63A3E12-B3DB-4B85-A6DC-93EC511F55C0}" type="presParOf" srcId="{82999BE4-7A80-4A53-8062-60FD4B7776AC}" destId="{6E87EF13-3660-46C2-B56C-C298FC68EBF3}" srcOrd="0" destOrd="0" presId="urn:microsoft.com/office/officeart/2005/8/layout/vList4"/>
    <dgm:cxn modelId="{0FAE43FC-86E0-4547-9676-13837D2379F8}" type="presParOf" srcId="{82999BE4-7A80-4A53-8062-60FD4B7776AC}" destId="{40E64B48-3798-432D-826D-8ACB10A3697A}" srcOrd="1" destOrd="0" presId="urn:microsoft.com/office/officeart/2005/8/layout/vList4"/>
    <dgm:cxn modelId="{F102F3A7-6D96-472F-B0EB-FE1A1F9A612E}" type="presParOf" srcId="{82999BE4-7A80-4A53-8062-60FD4B7776AC}" destId="{005BDDA0-9C24-44B0-9436-01620CA119F7}" srcOrd="2" destOrd="0" presId="urn:microsoft.com/office/officeart/2005/8/layout/vList4"/>
    <dgm:cxn modelId="{459FCC8E-741D-4461-B5C3-BAB0DD51A024}" type="presParOf" srcId="{49D73540-553D-48E2-BE41-C459469AFC53}" destId="{E0BD7FB7-470D-49E4-AEEA-74B875DD491E}" srcOrd="5" destOrd="0" presId="urn:microsoft.com/office/officeart/2005/8/layout/vList4"/>
    <dgm:cxn modelId="{EF68A22C-911E-4947-81E3-D5D9183F287C}" type="presParOf" srcId="{49D73540-553D-48E2-BE41-C459469AFC53}" destId="{BC406730-217E-43B6-83A3-A962387D41E0}" srcOrd="6" destOrd="0" presId="urn:microsoft.com/office/officeart/2005/8/layout/vList4"/>
    <dgm:cxn modelId="{36267B34-06B3-40B4-A151-9C47DD1C6F4C}" type="presParOf" srcId="{BC406730-217E-43B6-83A3-A962387D41E0}" destId="{B926B7D8-160E-458F-B436-9DB1E001FF83}" srcOrd="0" destOrd="0" presId="urn:microsoft.com/office/officeart/2005/8/layout/vList4"/>
    <dgm:cxn modelId="{45661F99-D7F8-4BBA-845E-3CC66B2CBCE6}" type="presParOf" srcId="{BC406730-217E-43B6-83A3-A962387D41E0}" destId="{3A7C8739-3D06-4005-93A6-968F1BDDF3A9}" srcOrd="1" destOrd="0" presId="urn:microsoft.com/office/officeart/2005/8/layout/vList4"/>
    <dgm:cxn modelId="{A96FEBAE-8CD3-400A-8568-2740A6000DD6}" type="presParOf" srcId="{BC406730-217E-43B6-83A3-A962387D41E0}" destId="{1BAA6652-50A9-43FD-BAD1-415CE339F520}" srcOrd="2" destOrd="0" presId="urn:microsoft.com/office/officeart/2005/8/layout/vList4"/>
    <dgm:cxn modelId="{CAB829B1-77C9-45C9-B753-24546C4AE5BB}" type="presParOf" srcId="{49D73540-553D-48E2-BE41-C459469AFC53}" destId="{93DBE71E-7E0E-4144-B5CF-58CA3C952F73}" srcOrd="7" destOrd="0" presId="urn:microsoft.com/office/officeart/2005/8/layout/vList4"/>
    <dgm:cxn modelId="{5790123A-87DE-4176-8130-1AB3D199BDA1}" type="presParOf" srcId="{49D73540-553D-48E2-BE41-C459469AFC53}" destId="{E7E2867B-115E-4A26-8958-AE3C66577B5C}" srcOrd="8" destOrd="0" presId="urn:microsoft.com/office/officeart/2005/8/layout/vList4"/>
    <dgm:cxn modelId="{C8E6B71C-E066-4590-93B7-1CF94F0D90AE}" type="presParOf" srcId="{E7E2867B-115E-4A26-8958-AE3C66577B5C}" destId="{987D87B4-F70D-4F26-9D02-CA836BF7790F}" srcOrd="0" destOrd="0" presId="urn:microsoft.com/office/officeart/2005/8/layout/vList4"/>
    <dgm:cxn modelId="{2C4287BE-AFF9-44EF-9D6C-BF5467631999}" type="presParOf" srcId="{E7E2867B-115E-4A26-8958-AE3C66577B5C}" destId="{2476523C-6BE1-479B-8CD1-1E3D43339BFD}" srcOrd="1" destOrd="0" presId="urn:microsoft.com/office/officeart/2005/8/layout/vList4"/>
    <dgm:cxn modelId="{5CD4A84E-CFA6-4054-8159-DF2B037E22D0}" type="presParOf" srcId="{E7E2867B-115E-4A26-8958-AE3C66577B5C}" destId="{32F0272B-951F-4E10-8682-9C5DB264B14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A17271-3CDB-4B55-9036-368C58C4652E}" type="doc">
      <dgm:prSet loTypeId="urn:microsoft.com/office/officeart/2005/8/layout/default" loCatId="list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AA1014E-E785-4327-AB0E-987B54011693}">
      <dgm:prSet/>
      <dgm:spPr/>
      <dgm:t>
        <a:bodyPr/>
        <a:lstStyle/>
        <a:p>
          <a:pPr rtl="0"/>
          <a:r>
            <a:rPr lang="en-US" dirty="0" smtClean="0"/>
            <a:t>Number of supervisors</a:t>
          </a:r>
          <a:endParaRPr lang="en-US" dirty="0"/>
        </a:p>
      </dgm:t>
    </dgm:pt>
    <dgm:pt modelId="{760E08EF-F6F1-47BF-AC86-9B9B5FD177B0}" type="parTrans" cxnId="{E47D3CBB-E371-406D-81F2-3FB78AE90BAE}">
      <dgm:prSet/>
      <dgm:spPr/>
      <dgm:t>
        <a:bodyPr/>
        <a:lstStyle/>
        <a:p>
          <a:endParaRPr lang="en-US"/>
        </a:p>
      </dgm:t>
    </dgm:pt>
    <dgm:pt modelId="{83B84AB5-2E2A-47D3-B1FB-2355B789BB46}" type="sibTrans" cxnId="{E47D3CBB-E371-406D-81F2-3FB78AE90BAE}">
      <dgm:prSet/>
      <dgm:spPr/>
      <dgm:t>
        <a:bodyPr/>
        <a:lstStyle/>
        <a:p>
          <a:endParaRPr lang="en-US"/>
        </a:p>
      </dgm:t>
    </dgm:pt>
    <dgm:pt modelId="{C1A25D91-EEDF-4486-80C4-768B718B53AD}">
      <dgm:prSet/>
      <dgm:spPr/>
      <dgm:t>
        <a:bodyPr/>
        <a:lstStyle/>
        <a:p>
          <a:pPr rtl="0"/>
          <a:r>
            <a:rPr lang="en-US" dirty="0" smtClean="0"/>
            <a:t>Schedule for supervisors</a:t>
          </a:r>
          <a:endParaRPr lang="en-US" dirty="0"/>
        </a:p>
      </dgm:t>
    </dgm:pt>
    <dgm:pt modelId="{7FFF6A71-DA89-483E-9C45-E9AEE7DAF4B1}" type="parTrans" cxnId="{BBACDD1F-9053-41C0-937D-746194993750}">
      <dgm:prSet/>
      <dgm:spPr/>
      <dgm:t>
        <a:bodyPr/>
        <a:lstStyle/>
        <a:p>
          <a:endParaRPr lang="en-US"/>
        </a:p>
      </dgm:t>
    </dgm:pt>
    <dgm:pt modelId="{32141294-7756-430C-B79E-FA6F098922AB}" type="sibTrans" cxnId="{BBACDD1F-9053-41C0-937D-746194993750}">
      <dgm:prSet/>
      <dgm:spPr/>
      <dgm:t>
        <a:bodyPr/>
        <a:lstStyle/>
        <a:p>
          <a:endParaRPr lang="en-US"/>
        </a:p>
      </dgm:t>
    </dgm:pt>
    <dgm:pt modelId="{4882C969-A477-4C84-9664-DCF28F34F573}">
      <dgm:prSet/>
      <dgm:spPr/>
      <dgm:t>
        <a:bodyPr/>
        <a:lstStyle/>
        <a:p>
          <a:pPr rtl="0"/>
          <a:r>
            <a:rPr lang="en-US" dirty="0" smtClean="0"/>
            <a:t>Placement of supervisors</a:t>
          </a:r>
          <a:endParaRPr lang="en-US" dirty="0"/>
        </a:p>
      </dgm:t>
    </dgm:pt>
    <dgm:pt modelId="{085B8B93-6B70-4D13-9E5C-3002293E49F7}" type="parTrans" cxnId="{28198772-BA5B-4B13-94C8-DC47D32F4154}">
      <dgm:prSet/>
      <dgm:spPr/>
      <dgm:t>
        <a:bodyPr/>
        <a:lstStyle/>
        <a:p>
          <a:endParaRPr lang="en-US"/>
        </a:p>
      </dgm:t>
    </dgm:pt>
    <dgm:pt modelId="{A8DD4493-1EEE-4FCF-810F-8D26723566F2}" type="sibTrans" cxnId="{28198772-BA5B-4B13-94C8-DC47D32F4154}">
      <dgm:prSet/>
      <dgm:spPr/>
      <dgm:t>
        <a:bodyPr/>
        <a:lstStyle/>
        <a:p>
          <a:endParaRPr lang="en-US"/>
        </a:p>
      </dgm:t>
    </dgm:pt>
    <dgm:pt modelId="{62A915E5-ADD4-4169-A914-D2BAA10C79CF}">
      <dgm:prSet/>
      <dgm:spPr/>
      <dgm:t>
        <a:bodyPr/>
        <a:lstStyle/>
        <a:p>
          <a:pPr rtl="0"/>
          <a:r>
            <a:rPr lang="en-US" dirty="0" smtClean="0"/>
            <a:t>Emergency communication</a:t>
          </a:r>
          <a:endParaRPr lang="en-US" dirty="0"/>
        </a:p>
      </dgm:t>
    </dgm:pt>
    <dgm:pt modelId="{2172B7AA-FB65-418D-AFBA-D4E2F61F50F3}" type="parTrans" cxnId="{37504864-216A-480E-AB66-F2ACB6A71616}">
      <dgm:prSet/>
      <dgm:spPr/>
      <dgm:t>
        <a:bodyPr/>
        <a:lstStyle/>
        <a:p>
          <a:endParaRPr lang="en-US"/>
        </a:p>
      </dgm:t>
    </dgm:pt>
    <dgm:pt modelId="{44F9E99A-1A25-4630-A849-1CD748EC0C22}" type="sibTrans" cxnId="{37504864-216A-480E-AB66-F2ACB6A71616}">
      <dgm:prSet/>
      <dgm:spPr/>
      <dgm:t>
        <a:bodyPr/>
        <a:lstStyle/>
        <a:p>
          <a:endParaRPr lang="en-US"/>
        </a:p>
      </dgm:t>
    </dgm:pt>
    <dgm:pt modelId="{9ECFE541-D8F7-48D3-8107-4D2F8FF8E37A}">
      <dgm:prSet/>
      <dgm:spPr/>
      <dgm:t>
        <a:bodyPr/>
        <a:lstStyle/>
        <a:p>
          <a:pPr rtl="0"/>
          <a:r>
            <a:rPr lang="en-US" dirty="0" smtClean="0"/>
            <a:t>Comprehensive job descriptions</a:t>
          </a:r>
          <a:endParaRPr lang="en-US" dirty="0"/>
        </a:p>
      </dgm:t>
    </dgm:pt>
    <dgm:pt modelId="{48E2BEE0-8BF6-48CC-96AE-381BC0C65F41}" type="parTrans" cxnId="{D81F38B1-C835-4AD6-9B85-7E88157E6CDD}">
      <dgm:prSet/>
      <dgm:spPr/>
      <dgm:t>
        <a:bodyPr/>
        <a:lstStyle/>
        <a:p>
          <a:endParaRPr lang="en-US"/>
        </a:p>
      </dgm:t>
    </dgm:pt>
    <dgm:pt modelId="{94FA8601-16DE-403A-8BE9-FEB20D64F264}" type="sibTrans" cxnId="{D81F38B1-C835-4AD6-9B85-7E88157E6CDD}">
      <dgm:prSet/>
      <dgm:spPr/>
      <dgm:t>
        <a:bodyPr/>
        <a:lstStyle/>
        <a:p>
          <a:endParaRPr lang="en-US"/>
        </a:p>
      </dgm:t>
    </dgm:pt>
    <dgm:pt modelId="{B9C27147-C296-42B0-BFF1-17643C694366}">
      <dgm:prSet/>
      <dgm:spPr/>
      <dgm:t>
        <a:bodyPr/>
        <a:lstStyle/>
        <a:p>
          <a:pPr rtl="0"/>
          <a:r>
            <a:rPr lang="en-US" dirty="0" smtClean="0"/>
            <a:t>Supervisor training</a:t>
          </a:r>
          <a:endParaRPr lang="en-US" dirty="0"/>
        </a:p>
      </dgm:t>
    </dgm:pt>
    <dgm:pt modelId="{71EEE606-75E1-4FDA-8C38-7750034575F5}" type="parTrans" cxnId="{A334A246-448D-4D26-8CF8-57FDCB78A0FE}">
      <dgm:prSet/>
      <dgm:spPr/>
      <dgm:t>
        <a:bodyPr/>
        <a:lstStyle/>
        <a:p>
          <a:endParaRPr lang="en-US"/>
        </a:p>
      </dgm:t>
    </dgm:pt>
    <dgm:pt modelId="{4DA71A53-3B3C-4041-A001-14B0FD56E4B7}" type="sibTrans" cxnId="{A334A246-448D-4D26-8CF8-57FDCB78A0FE}">
      <dgm:prSet/>
      <dgm:spPr/>
      <dgm:t>
        <a:bodyPr/>
        <a:lstStyle/>
        <a:p>
          <a:endParaRPr lang="en-US"/>
        </a:p>
      </dgm:t>
    </dgm:pt>
    <dgm:pt modelId="{A83BA795-4FD8-479A-B0D8-449F715C9E53}" type="pres">
      <dgm:prSet presAssocID="{AEA17271-3CDB-4B55-9036-368C58C4652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89E309-50ED-4007-8725-1AFCDB160278}" type="pres">
      <dgm:prSet presAssocID="{EAA1014E-E785-4327-AB0E-987B5401169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C786CA-A0B9-457B-92F2-76BF6AEB0E6F}" type="pres">
      <dgm:prSet presAssocID="{83B84AB5-2E2A-47D3-B1FB-2355B789BB46}" presName="sibTrans" presStyleCnt="0"/>
      <dgm:spPr/>
    </dgm:pt>
    <dgm:pt modelId="{66E559D3-F4C9-4A79-AD52-BBE332C5A868}" type="pres">
      <dgm:prSet presAssocID="{C1A25D91-EEDF-4486-80C4-768B718B53A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31F20D-7412-426E-9C63-9406A6ADCFF6}" type="pres">
      <dgm:prSet presAssocID="{32141294-7756-430C-B79E-FA6F098922AB}" presName="sibTrans" presStyleCnt="0"/>
      <dgm:spPr/>
    </dgm:pt>
    <dgm:pt modelId="{AD74785A-0773-442E-801C-DD1D751C50E8}" type="pres">
      <dgm:prSet presAssocID="{4882C969-A477-4C84-9664-DCF28F34F57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69BADB-AFBD-448D-942E-2A375C44B23F}" type="pres">
      <dgm:prSet presAssocID="{A8DD4493-1EEE-4FCF-810F-8D26723566F2}" presName="sibTrans" presStyleCnt="0"/>
      <dgm:spPr/>
    </dgm:pt>
    <dgm:pt modelId="{DE23B784-532C-446B-8CDC-D8700C56DD56}" type="pres">
      <dgm:prSet presAssocID="{62A915E5-ADD4-4169-A914-D2BAA10C79C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36DEF1-DF5A-4A60-B202-CAB3A5DF3274}" type="pres">
      <dgm:prSet presAssocID="{44F9E99A-1A25-4630-A849-1CD748EC0C22}" presName="sibTrans" presStyleCnt="0"/>
      <dgm:spPr/>
    </dgm:pt>
    <dgm:pt modelId="{DC14B16A-3F47-404A-AC56-AB87BDBB4B56}" type="pres">
      <dgm:prSet presAssocID="{9ECFE541-D8F7-48D3-8107-4D2F8FF8E37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DB879E-5F94-4ED8-9CEB-1DD1ACEC026B}" type="pres">
      <dgm:prSet presAssocID="{94FA8601-16DE-403A-8BE9-FEB20D64F264}" presName="sibTrans" presStyleCnt="0"/>
      <dgm:spPr/>
    </dgm:pt>
    <dgm:pt modelId="{87CE487F-9622-4839-8EE4-58FC2D2EAD66}" type="pres">
      <dgm:prSet presAssocID="{B9C27147-C296-42B0-BFF1-17643C69436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504864-216A-480E-AB66-F2ACB6A71616}" srcId="{AEA17271-3CDB-4B55-9036-368C58C4652E}" destId="{62A915E5-ADD4-4169-A914-D2BAA10C79CF}" srcOrd="3" destOrd="0" parTransId="{2172B7AA-FB65-418D-AFBA-D4E2F61F50F3}" sibTransId="{44F9E99A-1A25-4630-A849-1CD748EC0C22}"/>
    <dgm:cxn modelId="{D81F38B1-C835-4AD6-9B85-7E88157E6CDD}" srcId="{AEA17271-3CDB-4B55-9036-368C58C4652E}" destId="{9ECFE541-D8F7-48D3-8107-4D2F8FF8E37A}" srcOrd="4" destOrd="0" parTransId="{48E2BEE0-8BF6-48CC-96AE-381BC0C65F41}" sibTransId="{94FA8601-16DE-403A-8BE9-FEB20D64F264}"/>
    <dgm:cxn modelId="{28198772-BA5B-4B13-94C8-DC47D32F4154}" srcId="{AEA17271-3CDB-4B55-9036-368C58C4652E}" destId="{4882C969-A477-4C84-9664-DCF28F34F573}" srcOrd="2" destOrd="0" parTransId="{085B8B93-6B70-4D13-9E5C-3002293E49F7}" sibTransId="{A8DD4493-1EEE-4FCF-810F-8D26723566F2}"/>
    <dgm:cxn modelId="{6CA6D8DE-FB16-4D77-B39B-8C2992D008C2}" type="presOf" srcId="{AEA17271-3CDB-4B55-9036-368C58C4652E}" destId="{A83BA795-4FD8-479A-B0D8-449F715C9E53}" srcOrd="0" destOrd="0" presId="urn:microsoft.com/office/officeart/2005/8/layout/default"/>
    <dgm:cxn modelId="{52C21FB5-B92D-4081-995E-FE3E5228651E}" type="presOf" srcId="{4882C969-A477-4C84-9664-DCF28F34F573}" destId="{AD74785A-0773-442E-801C-DD1D751C50E8}" srcOrd="0" destOrd="0" presId="urn:microsoft.com/office/officeart/2005/8/layout/default"/>
    <dgm:cxn modelId="{248D14B0-B957-4D07-A8BA-B0A06E350467}" type="presOf" srcId="{9ECFE541-D8F7-48D3-8107-4D2F8FF8E37A}" destId="{DC14B16A-3F47-404A-AC56-AB87BDBB4B56}" srcOrd="0" destOrd="0" presId="urn:microsoft.com/office/officeart/2005/8/layout/default"/>
    <dgm:cxn modelId="{A334A246-448D-4D26-8CF8-57FDCB78A0FE}" srcId="{AEA17271-3CDB-4B55-9036-368C58C4652E}" destId="{B9C27147-C296-42B0-BFF1-17643C694366}" srcOrd="5" destOrd="0" parTransId="{71EEE606-75E1-4FDA-8C38-7750034575F5}" sibTransId="{4DA71A53-3B3C-4041-A001-14B0FD56E4B7}"/>
    <dgm:cxn modelId="{BBACDD1F-9053-41C0-937D-746194993750}" srcId="{AEA17271-3CDB-4B55-9036-368C58C4652E}" destId="{C1A25D91-EEDF-4486-80C4-768B718B53AD}" srcOrd="1" destOrd="0" parTransId="{7FFF6A71-DA89-483E-9C45-E9AEE7DAF4B1}" sibTransId="{32141294-7756-430C-B79E-FA6F098922AB}"/>
    <dgm:cxn modelId="{E47D3CBB-E371-406D-81F2-3FB78AE90BAE}" srcId="{AEA17271-3CDB-4B55-9036-368C58C4652E}" destId="{EAA1014E-E785-4327-AB0E-987B54011693}" srcOrd="0" destOrd="0" parTransId="{760E08EF-F6F1-47BF-AC86-9B9B5FD177B0}" sibTransId="{83B84AB5-2E2A-47D3-B1FB-2355B789BB46}"/>
    <dgm:cxn modelId="{6F21F4A0-9FD5-4ECF-9AC3-6DBCC33256D5}" type="presOf" srcId="{EAA1014E-E785-4327-AB0E-987B54011693}" destId="{2E89E309-50ED-4007-8725-1AFCDB160278}" srcOrd="0" destOrd="0" presId="urn:microsoft.com/office/officeart/2005/8/layout/default"/>
    <dgm:cxn modelId="{FF9ACE6D-75F3-49AB-A8BE-B0E3B4E4485E}" type="presOf" srcId="{62A915E5-ADD4-4169-A914-D2BAA10C79CF}" destId="{DE23B784-532C-446B-8CDC-D8700C56DD56}" srcOrd="0" destOrd="0" presId="urn:microsoft.com/office/officeart/2005/8/layout/default"/>
    <dgm:cxn modelId="{BD38CE13-8C66-47DC-915B-98F5B745A11C}" type="presOf" srcId="{B9C27147-C296-42B0-BFF1-17643C694366}" destId="{87CE487F-9622-4839-8EE4-58FC2D2EAD66}" srcOrd="0" destOrd="0" presId="urn:microsoft.com/office/officeart/2005/8/layout/default"/>
    <dgm:cxn modelId="{40905CA0-5CBD-44D6-8D10-D3DB4F9828CE}" type="presOf" srcId="{C1A25D91-EEDF-4486-80C4-768B718B53AD}" destId="{66E559D3-F4C9-4A79-AD52-BBE332C5A868}" srcOrd="0" destOrd="0" presId="urn:microsoft.com/office/officeart/2005/8/layout/default"/>
    <dgm:cxn modelId="{82C05BFF-2D07-4841-84A5-8CA0F8DA8AFA}" type="presParOf" srcId="{A83BA795-4FD8-479A-B0D8-449F715C9E53}" destId="{2E89E309-50ED-4007-8725-1AFCDB160278}" srcOrd="0" destOrd="0" presId="urn:microsoft.com/office/officeart/2005/8/layout/default"/>
    <dgm:cxn modelId="{8BFE89E6-AEB3-4E47-8B4B-DDAEB8DE75AE}" type="presParOf" srcId="{A83BA795-4FD8-479A-B0D8-449F715C9E53}" destId="{1EC786CA-A0B9-457B-92F2-76BF6AEB0E6F}" srcOrd="1" destOrd="0" presId="urn:microsoft.com/office/officeart/2005/8/layout/default"/>
    <dgm:cxn modelId="{A167EC14-20C6-45FB-BC86-0E72C8F6FF5B}" type="presParOf" srcId="{A83BA795-4FD8-479A-B0D8-449F715C9E53}" destId="{66E559D3-F4C9-4A79-AD52-BBE332C5A868}" srcOrd="2" destOrd="0" presId="urn:microsoft.com/office/officeart/2005/8/layout/default"/>
    <dgm:cxn modelId="{16EC0BAD-4038-4CD6-BBC0-B4F7102F75BB}" type="presParOf" srcId="{A83BA795-4FD8-479A-B0D8-449F715C9E53}" destId="{B731F20D-7412-426E-9C63-9406A6ADCFF6}" srcOrd="3" destOrd="0" presId="urn:microsoft.com/office/officeart/2005/8/layout/default"/>
    <dgm:cxn modelId="{F2080B91-098A-4295-BA81-5446445011E8}" type="presParOf" srcId="{A83BA795-4FD8-479A-B0D8-449F715C9E53}" destId="{AD74785A-0773-442E-801C-DD1D751C50E8}" srcOrd="4" destOrd="0" presId="urn:microsoft.com/office/officeart/2005/8/layout/default"/>
    <dgm:cxn modelId="{8A159C1A-98C7-4657-A10A-E2EAD430A7A7}" type="presParOf" srcId="{A83BA795-4FD8-479A-B0D8-449F715C9E53}" destId="{E369BADB-AFBD-448D-942E-2A375C44B23F}" srcOrd="5" destOrd="0" presId="urn:microsoft.com/office/officeart/2005/8/layout/default"/>
    <dgm:cxn modelId="{5FF8E613-A5C3-41FD-B654-1B7EC056E36D}" type="presParOf" srcId="{A83BA795-4FD8-479A-B0D8-449F715C9E53}" destId="{DE23B784-532C-446B-8CDC-D8700C56DD56}" srcOrd="6" destOrd="0" presId="urn:microsoft.com/office/officeart/2005/8/layout/default"/>
    <dgm:cxn modelId="{1D480493-0A42-420B-AE83-589EC06525A4}" type="presParOf" srcId="{A83BA795-4FD8-479A-B0D8-449F715C9E53}" destId="{E836DEF1-DF5A-4A60-B202-CAB3A5DF3274}" srcOrd="7" destOrd="0" presId="urn:microsoft.com/office/officeart/2005/8/layout/default"/>
    <dgm:cxn modelId="{3989F623-18AA-4354-A8E4-7A2F271A5520}" type="presParOf" srcId="{A83BA795-4FD8-479A-B0D8-449F715C9E53}" destId="{DC14B16A-3F47-404A-AC56-AB87BDBB4B56}" srcOrd="8" destOrd="0" presId="urn:microsoft.com/office/officeart/2005/8/layout/default"/>
    <dgm:cxn modelId="{51B5A136-2F42-48E0-9D02-2D85461F2F96}" type="presParOf" srcId="{A83BA795-4FD8-479A-B0D8-449F715C9E53}" destId="{94DB879E-5F94-4ED8-9CEB-1DD1ACEC026B}" srcOrd="9" destOrd="0" presId="urn:microsoft.com/office/officeart/2005/8/layout/default"/>
    <dgm:cxn modelId="{49EEBA09-C1E3-47DD-897A-1728216D0809}" type="presParOf" srcId="{A83BA795-4FD8-479A-B0D8-449F715C9E53}" destId="{87CE487F-9622-4839-8EE4-58FC2D2EAD66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00C3D18-03F4-4BE9-BF46-A49E82184164}" type="doc">
      <dgm:prSet loTypeId="urn:microsoft.com/office/officeart/2005/8/layout/lProcess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CB61E7E-22DD-4574-9359-A65BE7ECF3FA}">
      <dgm:prSet/>
      <dgm:spPr/>
      <dgm:t>
        <a:bodyPr/>
        <a:lstStyle/>
        <a:p>
          <a:pPr rtl="0"/>
          <a:r>
            <a:rPr lang="en-US" b="1" i="0" baseline="0" dirty="0" smtClean="0"/>
            <a:t>What can adults do to prompt responsible student behavior?</a:t>
          </a:r>
          <a:endParaRPr lang="en-US" dirty="0"/>
        </a:p>
      </dgm:t>
    </dgm:pt>
    <dgm:pt modelId="{A47B6321-FDA7-417F-A620-64B5F6DB4457}" type="parTrans" cxnId="{02CFF4B4-9477-4376-9499-7323877291BE}">
      <dgm:prSet/>
      <dgm:spPr/>
      <dgm:t>
        <a:bodyPr/>
        <a:lstStyle/>
        <a:p>
          <a:endParaRPr lang="en-US"/>
        </a:p>
      </dgm:t>
    </dgm:pt>
    <dgm:pt modelId="{674AB030-E991-4E77-B5E5-953B07972EDD}" type="sibTrans" cxnId="{02CFF4B4-9477-4376-9499-7323877291BE}">
      <dgm:prSet/>
      <dgm:spPr/>
      <dgm:t>
        <a:bodyPr/>
        <a:lstStyle/>
        <a:p>
          <a:endParaRPr lang="en-US"/>
        </a:p>
      </dgm:t>
    </dgm:pt>
    <dgm:pt modelId="{58EE480E-A699-4D9F-9D7F-793B193338CA}">
      <dgm:prSet/>
      <dgm:spPr/>
      <dgm:t>
        <a:bodyPr/>
        <a:lstStyle/>
        <a:p>
          <a:pPr rtl="0"/>
          <a:r>
            <a:rPr lang="en-US" b="0" i="0" baseline="0" smtClean="0"/>
            <a:t>Model appropriate behavior.</a:t>
          </a:r>
          <a:endParaRPr lang="en-US"/>
        </a:p>
      </dgm:t>
    </dgm:pt>
    <dgm:pt modelId="{7E092E59-9942-4F78-90CF-42FDFA95EDB4}" type="parTrans" cxnId="{EB94FAE3-D38A-4E56-948F-D7D48FDAA35E}">
      <dgm:prSet/>
      <dgm:spPr/>
      <dgm:t>
        <a:bodyPr/>
        <a:lstStyle/>
        <a:p>
          <a:endParaRPr lang="en-US"/>
        </a:p>
      </dgm:t>
    </dgm:pt>
    <dgm:pt modelId="{8775F7F6-4D03-4169-83F1-2BA5B5A2F850}" type="sibTrans" cxnId="{EB94FAE3-D38A-4E56-948F-D7D48FDAA35E}">
      <dgm:prSet/>
      <dgm:spPr/>
      <dgm:t>
        <a:bodyPr/>
        <a:lstStyle/>
        <a:p>
          <a:endParaRPr lang="en-US"/>
        </a:p>
      </dgm:t>
    </dgm:pt>
    <dgm:pt modelId="{1A8D129E-FB97-4875-9F8F-3B2AB638FF76}">
      <dgm:prSet/>
      <dgm:spPr/>
      <dgm:t>
        <a:bodyPr/>
        <a:lstStyle/>
        <a:p>
          <a:pPr rtl="0"/>
          <a:r>
            <a:rPr lang="en-US" b="0" i="0" baseline="0" smtClean="0"/>
            <a:t>Provide positive feedback.</a:t>
          </a:r>
          <a:endParaRPr lang="en-US"/>
        </a:p>
      </dgm:t>
    </dgm:pt>
    <dgm:pt modelId="{9103A09A-733E-4C6B-8888-C39AF09F1D02}" type="parTrans" cxnId="{F564C37B-8EE3-4CC0-AB9A-D3A9BF064433}">
      <dgm:prSet/>
      <dgm:spPr/>
      <dgm:t>
        <a:bodyPr/>
        <a:lstStyle/>
        <a:p>
          <a:endParaRPr lang="en-US"/>
        </a:p>
      </dgm:t>
    </dgm:pt>
    <dgm:pt modelId="{D78ACDB3-6267-4005-84DF-A6AE4990C243}" type="sibTrans" cxnId="{F564C37B-8EE3-4CC0-AB9A-D3A9BF064433}">
      <dgm:prSet/>
      <dgm:spPr/>
      <dgm:t>
        <a:bodyPr/>
        <a:lstStyle/>
        <a:p>
          <a:endParaRPr lang="en-US"/>
        </a:p>
      </dgm:t>
    </dgm:pt>
    <dgm:pt modelId="{FEC1AEE3-EDC3-4661-BE01-516A359568C0}">
      <dgm:prSet/>
      <dgm:spPr/>
      <dgm:t>
        <a:bodyPr/>
        <a:lstStyle/>
        <a:p>
          <a:pPr rtl="0"/>
          <a:r>
            <a:rPr lang="en-US" b="0" i="0" baseline="0" smtClean="0"/>
            <a:t>Monitor more carefully.</a:t>
          </a:r>
          <a:endParaRPr lang="en-US"/>
        </a:p>
      </dgm:t>
    </dgm:pt>
    <dgm:pt modelId="{8D51097E-DFCC-450C-A9F1-C8EB126E2628}" type="parTrans" cxnId="{D01EFB55-1E33-4570-A316-8E522AE8F3C7}">
      <dgm:prSet/>
      <dgm:spPr/>
      <dgm:t>
        <a:bodyPr/>
        <a:lstStyle/>
        <a:p>
          <a:endParaRPr lang="en-US"/>
        </a:p>
      </dgm:t>
    </dgm:pt>
    <dgm:pt modelId="{D4458C81-E74B-4E85-838D-B3BA71D0A8D1}" type="sibTrans" cxnId="{D01EFB55-1E33-4570-A316-8E522AE8F3C7}">
      <dgm:prSet/>
      <dgm:spPr/>
      <dgm:t>
        <a:bodyPr/>
        <a:lstStyle/>
        <a:p>
          <a:endParaRPr lang="en-US"/>
        </a:p>
      </dgm:t>
    </dgm:pt>
    <dgm:pt modelId="{99DB984B-6249-4A1C-9687-C856383B81E1}">
      <dgm:prSet/>
      <dgm:spPr/>
      <dgm:t>
        <a:bodyPr/>
        <a:lstStyle/>
        <a:p>
          <a:pPr rtl="0"/>
          <a:r>
            <a:rPr lang="en-US" b="0" i="0" baseline="0" smtClean="0"/>
            <a:t>Encourage students who do not interact.</a:t>
          </a:r>
          <a:endParaRPr lang="en-US"/>
        </a:p>
      </dgm:t>
    </dgm:pt>
    <dgm:pt modelId="{36DE9DA2-0E8D-488E-892D-F1780151AC74}" type="parTrans" cxnId="{6CC26C6C-F09C-4D52-A4E1-28B1AEB40F17}">
      <dgm:prSet/>
      <dgm:spPr/>
      <dgm:t>
        <a:bodyPr/>
        <a:lstStyle/>
        <a:p>
          <a:endParaRPr lang="en-US"/>
        </a:p>
      </dgm:t>
    </dgm:pt>
    <dgm:pt modelId="{55FE516E-E37C-4CD7-9761-8A33CDDCDE9B}" type="sibTrans" cxnId="{6CC26C6C-F09C-4D52-A4E1-28B1AEB40F17}">
      <dgm:prSet/>
      <dgm:spPr/>
      <dgm:t>
        <a:bodyPr/>
        <a:lstStyle/>
        <a:p>
          <a:endParaRPr lang="en-US"/>
        </a:p>
      </dgm:t>
    </dgm:pt>
    <dgm:pt modelId="{8AF78615-966D-4605-8E9D-064474A0A4FF}" type="pres">
      <dgm:prSet presAssocID="{A00C3D18-03F4-4BE9-BF46-A49E8218416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178A64-1A72-48B0-B6A2-9D03673508CF}" type="pres">
      <dgm:prSet presAssocID="{2CB61E7E-22DD-4574-9359-A65BE7ECF3FA}" presName="compNode" presStyleCnt="0"/>
      <dgm:spPr/>
    </dgm:pt>
    <dgm:pt modelId="{F240BC02-F127-43BA-9C22-C9DC6FA44B16}" type="pres">
      <dgm:prSet presAssocID="{2CB61E7E-22DD-4574-9359-A65BE7ECF3FA}" presName="aNode" presStyleLbl="bgShp" presStyleIdx="0" presStyleCnt="1" custLinFactNeighborX="1667" custLinFactNeighborY="-6990"/>
      <dgm:spPr/>
      <dgm:t>
        <a:bodyPr/>
        <a:lstStyle/>
        <a:p>
          <a:endParaRPr lang="en-US"/>
        </a:p>
      </dgm:t>
    </dgm:pt>
    <dgm:pt modelId="{4DE5E2A7-E6DC-4040-BA9A-539B8A967E88}" type="pres">
      <dgm:prSet presAssocID="{2CB61E7E-22DD-4574-9359-A65BE7ECF3FA}" presName="textNode" presStyleLbl="bgShp" presStyleIdx="0" presStyleCnt="1"/>
      <dgm:spPr/>
      <dgm:t>
        <a:bodyPr/>
        <a:lstStyle/>
        <a:p>
          <a:endParaRPr lang="en-US"/>
        </a:p>
      </dgm:t>
    </dgm:pt>
    <dgm:pt modelId="{FA48A23D-7D8A-416F-BB9E-3E80D5FD666A}" type="pres">
      <dgm:prSet presAssocID="{2CB61E7E-22DD-4574-9359-A65BE7ECF3FA}" presName="compChildNode" presStyleCnt="0"/>
      <dgm:spPr/>
    </dgm:pt>
    <dgm:pt modelId="{8A98B9A8-F3A6-459A-B85D-791AD313C10C}" type="pres">
      <dgm:prSet presAssocID="{2CB61E7E-22DD-4574-9359-A65BE7ECF3FA}" presName="theInnerList" presStyleCnt="0"/>
      <dgm:spPr/>
    </dgm:pt>
    <dgm:pt modelId="{921D6416-00B5-4A3A-8EBE-E6CCBF37C0D5}" type="pres">
      <dgm:prSet presAssocID="{58EE480E-A699-4D9F-9D7F-793B193338CA}" presName="childNode" presStyleLbl="node1" presStyleIdx="0" presStyleCnt="4" custScaleX="1108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E35C63-4955-4714-A10F-ECEA826B24E9}" type="pres">
      <dgm:prSet presAssocID="{58EE480E-A699-4D9F-9D7F-793B193338CA}" presName="aSpace2" presStyleCnt="0"/>
      <dgm:spPr/>
    </dgm:pt>
    <dgm:pt modelId="{0A07F268-08AA-4B46-A2BE-5FD14B3C5F81}" type="pres">
      <dgm:prSet presAssocID="{1A8D129E-FB97-4875-9F8F-3B2AB638FF76}" presName="childNode" presStyleLbl="node1" presStyleIdx="1" presStyleCnt="4" custScaleX="1108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05FAA6-B6F1-46A8-B601-20106D6F951F}" type="pres">
      <dgm:prSet presAssocID="{1A8D129E-FB97-4875-9F8F-3B2AB638FF76}" presName="aSpace2" presStyleCnt="0"/>
      <dgm:spPr/>
    </dgm:pt>
    <dgm:pt modelId="{DE95A9FE-7F19-4F82-8FB8-D45F166886EF}" type="pres">
      <dgm:prSet presAssocID="{FEC1AEE3-EDC3-4661-BE01-516A359568C0}" presName="childNode" presStyleLbl="node1" presStyleIdx="2" presStyleCnt="4" custScaleX="1108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877BA5-8F21-44C3-ADC3-BD5334BB48E0}" type="pres">
      <dgm:prSet presAssocID="{FEC1AEE3-EDC3-4661-BE01-516A359568C0}" presName="aSpace2" presStyleCnt="0"/>
      <dgm:spPr/>
    </dgm:pt>
    <dgm:pt modelId="{2B885EBE-75F9-476A-A7A4-EFC18169C9F0}" type="pres">
      <dgm:prSet presAssocID="{99DB984B-6249-4A1C-9687-C856383B81E1}" presName="childNode" presStyleLbl="node1" presStyleIdx="3" presStyleCnt="4" custScaleX="1108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A7841A0-A341-4124-85EC-BF4B610B6D45}" type="presOf" srcId="{FEC1AEE3-EDC3-4661-BE01-516A359568C0}" destId="{DE95A9FE-7F19-4F82-8FB8-D45F166886EF}" srcOrd="0" destOrd="0" presId="urn:microsoft.com/office/officeart/2005/8/layout/lProcess2"/>
    <dgm:cxn modelId="{AB0E0D0F-2722-4A67-BF99-DD58ECB50EB4}" type="presOf" srcId="{A00C3D18-03F4-4BE9-BF46-A49E82184164}" destId="{8AF78615-966D-4605-8E9D-064474A0A4FF}" srcOrd="0" destOrd="0" presId="urn:microsoft.com/office/officeart/2005/8/layout/lProcess2"/>
    <dgm:cxn modelId="{2A85F78B-DCE9-41E9-86A3-C40880F5C751}" type="presOf" srcId="{2CB61E7E-22DD-4574-9359-A65BE7ECF3FA}" destId="{F240BC02-F127-43BA-9C22-C9DC6FA44B16}" srcOrd="0" destOrd="0" presId="urn:microsoft.com/office/officeart/2005/8/layout/lProcess2"/>
    <dgm:cxn modelId="{CCC5C358-8B5D-4AE2-BCAD-E7DC7C430823}" type="presOf" srcId="{58EE480E-A699-4D9F-9D7F-793B193338CA}" destId="{921D6416-00B5-4A3A-8EBE-E6CCBF37C0D5}" srcOrd="0" destOrd="0" presId="urn:microsoft.com/office/officeart/2005/8/layout/lProcess2"/>
    <dgm:cxn modelId="{D01EFB55-1E33-4570-A316-8E522AE8F3C7}" srcId="{2CB61E7E-22DD-4574-9359-A65BE7ECF3FA}" destId="{FEC1AEE3-EDC3-4661-BE01-516A359568C0}" srcOrd="2" destOrd="0" parTransId="{8D51097E-DFCC-450C-A9F1-C8EB126E2628}" sibTransId="{D4458C81-E74B-4E85-838D-B3BA71D0A8D1}"/>
    <dgm:cxn modelId="{6CC26C6C-F09C-4D52-A4E1-28B1AEB40F17}" srcId="{2CB61E7E-22DD-4574-9359-A65BE7ECF3FA}" destId="{99DB984B-6249-4A1C-9687-C856383B81E1}" srcOrd="3" destOrd="0" parTransId="{36DE9DA2-0E8D-488E-892D-F1780151AC74}" sibTransId="{55FE516E-E37C-4CD7-9761-8A33CDDCDE9B}"/>
    <dgm:cxn modelId="{F564C37B-8EE3-4CC0-AB9A-D3A9BF064433}" srcId="{2CB61E7E-22DD-4574-9359-A65BE7ECF3FA}" destId="{1A8D129E-FB97-4875-9F8F-3B2AB638FF76}" srcOrd="1" destOrd="0" parTransId="{9103A09A-733E-4C6B-8888-C39AF09F1D02}" sibTransId="{D78ACDB3-6267-4005-84DF-A6AE4990C243}"/>
    <dgm:cxn modelId="{EB94FAE3-D38A-4E56-948F-D7D48FDAA35E}" srcId="{2CB61E7E-22DD-4574-9359-A65BE7ECF3FA}" destId="{58EE480E-A699-4D9F-9D7F-793B193338CA}" srcOrd="0" destOrd="0" parTransId="{7E092E59-9942-4F78-90CF-42FDFA95EDB4}" sibTransId="{8775F7F6-4D03-4169-83F1-2BA5B5A2F850}"/>
    <dgm:cxn modelId="{02CFF4B4-9477-4376-9499-7323877291BE}" srcId="{A00C3D18-03F4-4BE9-BF46-A49E82184164}" destId="{2CB61E7E-22DD-4574-9359-A65BE7ECF3FA}" srcOrd="0" destOrd="0" parTransId="{A47B6321-FDA7-417F-A620-64B5F6DB4457}" sibTransId="{674AB030-E991-4E77-B5E5-953B07972EDD}"/>
    <dgm:cxn modelId="{93701C06-3B5A-47B8-8466-1C0BB6B541C1}" type="presOf" srcId="{1A8D129E-FB97-4875-9F8F-3B2AB638FF76}" destId="{0A07F268-08AA-4B46-A2BE-5FD14B3C5F81}" srcOrd="0" destOrd="0" presId="urn:microsoft.com/office/officeart/2005/8/layout/lProcess2"/>
    <dgm:cxn modelId="{45386C99-0AAC-429B-9110-D1CA42034024}" type="presOf" srcId="{2CB61E7E-22DD-4574-9359-A65BE7ECF3FA}" destId="{4DE5E2A7-E6DC-4040-BA9A-539B8A967E88}" srcOrd="1" destOrd="0" presId="urn:microsoft.com/office/officeart/2005/8/layout/lProcess2"/>
    <dgm:cxn modelId="{730BB243-E0B5-4254-B9F5-090B69F86352}" type="presOf" srcId="{99DB984B-6249-4A1C-9687-C856383B81E1}" destId="{2B885EBE-75F9-476A-A7A4-EFC18169C9F0}" srcOrd="0" destOrd="0" presId="urn:microsoft.com/office/officeart/2005/8/layout/lProcess2"/>
    <dgm:cxn modelId="{D605150B-6FC6-40A0-A1CA-844CCE9426E2}" type="presParOf" srcId="{8AF78615-966D-4605-8E9D-064474A0A4FF}" destId="{AC178A64-1A72-48B0-B6A2-9D03673508CF}" srcOrd="0" destOrd="0" presId="urn:microsoft.com/office/officeart/2005/8/layout/lProcess2"/>
    <dgm:cxn modelId="{DB38A51A-848C-48DC-A9B1-F9419E31B50C}" type="presParOf" srcId="{AC178A64-1A72-48B0-B6A2-9D03673508CF}" destId="{F240BC02-F127-43BA-9C22-C9DC6FA44B16}" srcOrd="0" destOrd="0" presId="urn:microsoft.com/office/officeart/2005/8/layout/lProcess2"/>
    <dgm:cxn modelId="{F574B2B4-49E1-4A0B-B9EC-2A22C121D544}" type="presParOf" srcId="{AC178A64-1A72-48B0-B6A2-9D03673508CF}" destId="{4DE5E2A7-E6DC-4040-BA9A-539B8A967E88}" srcOrd="1" destOrd="0" presId="urn:microsoft.com/office/officeart/2005/8/layout/lProcess2"/>
    <dgm:cxn modelId="{EDF33EA6-9AFB-4579-80F4-9B2991220723}" type="presParOf" srcId="{AC178A64-1A72-48B0-B6A2-9D03673508CF}" destId="{FA48A23D-7D8A-416F-BB9E-3E80D5FD666A}" srcOrd="2" destOrd="0" presId="urn:microsoft.com/office/officeart/2005/8/layout/lProcess2"/>
    <dgm:cxn modelId="{6900E1AB-87AB-4AAF-8898-61D0B2769AD5}" type="presParOf" srcId="{FA48A23D-7D8A-416F-BB9E-3E80D5FD666A}" destId="{8A98B9A8-F3A6-459A-B85D-791AD313C10C}" srcOrd="0" destOrd="0" presId="urn:microsoft.com/office/officeart/2005/8/layout/lProcess2"/>
    <dgm:cxn modelId="{176AB506-ED69-4320-8BC7-2BC24A72336C}" type="presParOf" srcId="{8A98B9A8-F3A6-459A-B85D-791AD313C10C}" destId="{921D6416-00B5-4A3A-8EBE-E6CCBF37C0D5}" srcOrd="0" destOrd="0" presId="urn:microsoft.com/office/officeart/2005/8/layout/lProcess2"/>
    <dgm:cxn modelId="{39B155FC-35D4-4C70-A5C4-CD1FFE91708B}" type="presParOf" srcId="{8A98B9A8-F3A6-459A-B85D-791AD313C10C}" destId="{E2E35C63-4955-4714-A10F-ECEA826B24E9}" srcOrd="1" destOrd="0" presId="urn:microsoft.com/office/officeart/2005/8/layout/lProcess2"/>
    <dgm:cxn modelId="{B840724E-34E1-493A-BB8A-B47DA1E0B296}" type="presParOf" srcId="{8A98B9A8-F3A6-459A-B85D-791AD313C10C}" destId="{0A07F268-08AA-4B46-A2BE-5FD14B3C5F81}" srcOrd="2" destOrd="0" presId="urn:microsoft.com/office/officeart/2005/8/layout/lProcess2"/>
    <dgm:cxn modelId="{FD5CEAD3-837F-43A8-B7D1-6E0A20963168}" type="presParOf" srcId="{8A98B9A8-F3A6-459A-B85D-791AD313C10C}" destId="{2505FAA6-B6F1-46A8-B601-20106D6F951F}" srcOrd="3" destOrd="0" presId="urn:microsoft.com/office/officeart/2005/8/layout/lProcess2"/>
    <dgm:cxn modelId="{6319F65D-65D8-41A2-BAE4-E82AF47C5902}" type="presParOf" srcId="{8A98B9A8-F3A6-459A-B85D-791AD313C10C}" destId="{DE95A9FE-7F19-4F82-8FB8-D45F166886EF}" srcOrd="4" destOrd="0" presId="urn:microsoft.com/office/officeart/2005/8/layout/lProcess2"/>
    <dgm:cxn modelId="{B67CAFE5-0A57-43F0-8624-0A20BA161C0D}" type="presParOf" srcId="{8A98B9A8-F3A6-459A-B85D-791AD313C10C}" destId="{73877BA5-8F21-44C3-ADC3-BD5334BB48E0}" srcOrd="5" destOrd="0" presId="urn:microsoft.com/office/officeart/2005/8/layout/lProcess2"/>
    <dgm:cxn modelId="{B6722434-FA01-4BA6-9D3A-3F0E8800C22A}" type="presParOf" srcId="{8A98B9A8-F3A6-459A-B85D-791AD313C10C}" destId="{2B885EBE-75F9-476A-A7A4-EFC18169C9F0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577B3DC-D887-4734-A04E-B20A9A6C05D4}" type="doc">
      <dgm:prSet loTypeId="urn:microsoft.com/office/officeart/2005/8/layout/hierarchy4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9886113-C49D-4238-A838-1DD1883B6560}">
      <dgm:prSet/>
      <dgm:spPr/>
      <dgm:t>
        <a:bodyPr/>
        <a:lstStyle/>
        <a:p>
          <a:pPr rtl="0"/>
          <a:r>
            <a:rPr lang="en-US" dirty="0" smtClean="0"/>
            <a:t>Refer to pages 58-71</a:t>
          </a:r>
          <a:endParaRPr lang="en-US" dirty="0"/>
        </a:p>
      </dgm:t>
    </dgm:pt>
    <dgm:pt modelId="{BFA8B631-F1C2-4CE5-8E28-6036D76834D9}" type="parTrans" cxnId="{12CDAA8E-1444-4FAF-AA03-A12FF6978DEF}">
      <dgm:prSet/>
      <dgm:spPr/>
      <dgm:t>
        <a:bodyPr/>
        <a:lstStyle/>
        <a:p>
          <a:endParaRPr lang="en-US"/>
        </a:p>
      </dgm:t>
    </dgm:pt>
    <dgm:pt modelId="{5825F91E-ABC8-4A1C-9018-ECB39EE5D43F}" type="sibTrans" cxnId="{12CDAA8E-1444-4FAF-AA03-A12FF6978DEF}">
      <dgm:prSet/>
      <dgm:spPr/>
      <dgm:t>
        <a:bodyPr/>
        <a:lstStyle/>
        <a:p>
          <a:endParaRPr lang="en-US"/>
        </a:p>
      </dgm:t>
    </dgm:pt>
    <dgm:pt modelId="{E62334EC-DBB5-4004-B2A5-CD6183659C54}">
      <dgm:prSet/>
      <dgm:spPr/>
      <dgm:t>
        <a:bodyPr/>
        <a:lstStyle/>
        <a:p>
          <a:pPr rtl="0"/>
          <a:r>
            <a:rPr lang="en-US" dirty="0" smtClean="0"/>
            <a:t>Evaluate the current supervision arrangements for each common area improvement priority. </a:t>
          </a:r>
          <a:endParaRPr lang="en-US" dirty="0"/>
        </a:p>
      </dgm:t>
    </dgm:pt>
    <dgm:pt modelId="{E8F44C8F-2AB1-4715-9B6F-CB6AF90F6408}" type="parTrans" cxnId="{7BBD5C2F-AEC0-40B0-AA82-EBC93F16FE7A}">
      <dgm:prSet/>
      <dgm:spPr/>
      <dgm:t>
        <a:bodyPr/>
        <a:lstStyle/>
        <a:p>
          <a:endParaRPr lang="en-US"/>
        </a:p>
      </dgm:t>
    </dgm:pt>
    <dgm:pt modelId="{025C11C6-781B-4613-B51D-7685D6942B41}" type="sibTrans" cxnId="{7BBD5C2F-AEC0-40B0-AA82-EBC93F16FE7A}">
      <dgm:prSet/>
      <dgm:spPr/>
      <dgm:t>
        <a:bodyPr/>
        <a:lstStyle/>
        <a:p>
          <a:endParaRPr lang="en-US"/>
        </a:p>
      </dgm:t>
    </dgm:pt>
    <dgm:pt modelId="{45921899-8B9F-449F-87E7-EB1E247A7BAB}">
      <dgm:prSet/>
      <dgm:spPr/>
      <dgm:t>
        <a:bodyPr/>
        <a:lstStyle/>
        <a:p>
          <a:pPr rtl="0"/>
          <a:r>
            <a:rPr lang="en-US" smtClean="0"/>
            <a:t>Brainstorm suggestions for any aspects of the supervision arrangements that need improving.  </a:t>
          </a:r>
          <a:endParaRPr lang="en-US"/>
        </a:p>
      </dgm:t>
    </dgm:pt>
    <dgm:pt modelId="{86262AD8-0787-486A-BE8E-994AC635E140}" type="parTrans" cxnId="{51251882-B04F-46ED-BC2F-C71C50F37437}">
      <dgm:prSet/>
      <dgm:spPr/>
      <dgm:t>
        <a:bodyPr/>
        <a:lstStyle/>
        <a:p>
          <a:endParaRPr lang="en-US"/>
        </a:p>
      </dgm:t>
    </dgm:pt>
    <dgm:pt modelId="{E859FF35-C2FC-4ADE-8808-57E2EDDA9B19}" type="sibTrans" cxnId="{51251882-B04F-46ED-BC2F-C71C50F37437}">
      <dgm:prSet/>
      <dgm:spPr/>
      <dgm:t>
        <a:bodyPr/>
        <a:lstStyle/>
        <a:p>
          <a:endParaRPr lang="en-US"/>
        </a:p>
      </dgm:t>
    </dgm:pt>
    <dgm:pt modelId="{9EC5E490-E89B-4BD4-8D40-8F1682E85D9E}">
      <dgm:prSet/>
      <dgm:spPr/>
      <dgm:t>
        <a:bodyPr/>
        <a:lstStyle/>
        <a:p>
          <a:pPr rtl="0"/>
          <a:r>
            <a:rPr lang="en-US" smtClean="0"/>
            <a:t>Develop job descriptions for supervisors of particularly complex settings, such as playgrounds and cafeteria. </a:t>
          </a:r>
          <a:endParaRPr lang="en-US"/>
        </a:p>
      </dgm:t>
    </dgm:pt>
    <dgm:pt modelId="{6714FF52-432E-470C-904F-B21F53723476}" type="parTrans" cxnId="{159C0484-25DC-4564-BB9A-8E7D02983E0C}">
      <dgm:prSet/>
      <dgm:spPr/>
      <dgm:t>
        <a:bodyPr/>
        <a:lstStyle/>
        <a:p>
          <a:endParaRPr lang="en-US"/>
        </a:p>
      </dgm:t>
    </dgm:pt>
    <dgm:pt modelId="{CD172498-B495-427F-AC20-530C807FBFF5}" type="sibTrans" cxnId="{159C0484-25DC-4564-BB9A-8E7D02983E0C}">
      <dgm:prSet/>
      <dgm:spPr/>
      <dgm:t>
        <a:bodyPr/>
        <a:lstStyle/>
        <a:p>
          <a:endParaRPr lang="en-US"/>
        </a:p>
      </dgm:t>
    </dgm:pt>
    <dgm:pt modelId="{EE574FC8-8DFF-42EF-BF6C-32DBD646A3AE}" type="pres">
      <dgm:prSet presAssocID="{5577B3DC-D887-4734-A04E-B20A9A6C05D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95EED0E-919E-45BD-91C7-9E8E47307DBD}" type="pres">
      <dgm:prSet presAssocID="{C9886113-C49D-4238-A838-1DD1883B6560}" presName="vertOne" presStyleCnt="0"/>
      <dgm:spPr/>
    </dgm:pt>
    <dgm:pt modelId="{2E6265EF-6251-449D-9CC2-2F6EBF4D3A8E}" type="pres">
      <dgm:prSet presAssocID="{C9886113-C49D-4238-A838-1DD1883B6560}" presName="txOne" presStyleLbl="node0" presStyleIdx="0" presStyleCnt="1" custScaleY="16110" custLinFactNeighborX="-36" custLinFactNeighborY="-112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05BD3D7-9CBE-4FC5-9F42-3D83615A5450}" type="pres">
      <dgm:prSet presAssocID="{C9886113-C49D-4238-A838-1DD1883B6560}" presName="parTransOne" presStyleCnt="0"/>
      <dgm:spPr/>
    </dgm:pt>
    <dgm:pt modelId="{735065E6-6A2D-4259-992C-74F5F9190D0F}" type="pres">
      <dgm:prSet presAssocID="{C9886113-C49D-4238-A838-1DD1883B6560}" presName="horzOne" presStyleCnt="0"/>
      <dgm:spPr/>
    </dgm:pt>
    <dgm:pt modelId="{43435907-70A0-4962-92E4-9E59C4629B08}" type="pres">
      <dgm:prSet presAssocID="{E62334EC-DBB5-4004-B2A5-CD6183659C54}" presName="vertTwo" presStyleCnt="0"/>
      <dgm:spPr/>
    </dgm:pt>
    <dgm:pt modelId="{868407C2-D22E-4447-AE1D-384A7494DAF9}" type="pres">
      <dgm:prSet presAssocID="{E62334EC-DBB5-4004-B2A5-CD6183659C54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5D6B44C-6AA1-492F-BB75-DF67A7B76268}" type="pres">
      <dgm:prSet presAssocID="{E62334EC-DBB5-4004-B2A5-CD6183659C54}" presName="horzTwo" presStyleCnt="0"/>
      <dgm:spPr/>
    </dgm:pt>
    <dgm:pt modelId="{0445F5E0-C55B-45B2-B534-B21AF842E0A7}" type="pres">
      <dgm:prSet presAssocID="{025C11C6-781B-4613-B51D-7685D6942B41}" presName="sibSpaceTwo" presStyleCnt="0"/>
      <dgm:spPr/>
    </dgm:pt>
    <dgm:pt modelId="{7E0B7956-DAFB-4FBB-BF48-E118D3F476AB}" type="pres">
      <dgm:prSet presAssocID="{45921899-8B9F-449F-87E7-EB1E247A7BAB}" presName="vertTwo" presStyleCnt="0"/>
      <dgm:spPr/>
    </dgm:pt>
    <dgm:pt modelId="{C76A56B1-441F-426F-A8DD-2638BC9A0B0C}" type="pres">
      <dgm:prSet presAssocID="{45921899-8B9F-449F-87E7-EB1E247A7BAB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8B2935-E60E-445F-9F0E-07B97C86CE2E}" type="pres">
      <dgm:prSet presAssocID="{45921899-8B9F-449F-87E7-EB1E247A7BAB}" presName="horzTwo" presStyleCnt="0"/>
      <dgm:spPr/>
    </dgm:pt>
    <dgm:pt modelId="{A8535AD2-BA0A-4AAD-8D02-D0C97EA73FEB}" type="pres">
      <dgm:prSet presAssocID="{E859FF35-C2FC-4ADE-8808-57E2EDDA9B19}" presName="sibSpaceTwo" presStyleCnt="0"/>
      <dgm:spPr/>
    </dgm:pt>
    <dgm:pt modelId="{4BAD693E-9810-4FBA-A641-66906F20F38D}" type="pres">
      <dgm:prSet presAssocID="{9EC5E490-E89B-4BD4-8D40-8F1682E85D9E}" presName="vertTwo" presStyleCnt="0"/>
      <dgm:spPr/>
    </dgm:pt>
    <dgm:pt modelId="{084807E3-A21C-409B-BD03-59E123F76C5D}" type="pres">
      <dgm:prSet presAssocID="{9EC5E490-E89B-4BD4-8D40-8F1682E85D9E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306055C-854C-438F-A5A1-5284AF7AA8B1}" type="pres">
      <dgm:prSet presAssocID="{9EC5E490-E89B-4BD4-8D40-8F1682E85D9E}" presName="horzTwo" presStyleCnt="0"/>
      <dgm:spPr/>
    </dgm:pt>
  </dgm:ptLst>
  <dgm:cxnLst>
    <dgm:cxn modelId="{CE6E8A71-A2C1-4748-892C-451DEAFE830A}" type="presOf" srcId="{9EC5E490-E89B-4BD4-8D40-8F1682E85D9E}" destId="{084807E3-A21C-409B-BD03-59E123F76C5D}" srcOrd="0" destOrd="0" presId="urn:microsoft.com/office/officeart/2005/8/layout/hierarchy4"/>
    <dgm:cxn modelId="{12CDAA8E-1444-4FAF-AA03-A12FF6978DEF}" srcId="{5577B3DC-D887-4734-A04E-B20A9A6C05D4}" destId="{C9886113-C49D-4238-A838-1DD1883B6560}" srcOrd="0" destOrd="0" parTransId="{BFA8B631-F1C2-4CE5-8E28-6036D76834D9}" sibTransId="{5825F91E-ABC8-4A1C-9018-ECB39EE5D43F}"/>
    <dgm:cxn modelId="{51251882-B04F-46ED-BC2F-C71C50F37437}" srcId="{C9886113-C49D-4238-A838-1DD1883B6560}" destId="{45921899-8B9F-449F-87E7-EB1E247A7BAB}" srcOrd="1" destOrd="0" parTransId="{86262AD8-0787-486A-BE8E-994AC635E140}" sibTransId="{E859FF35-C2FC-4ADE-8808-57E2EDDA9B19}"/>
    <dgm:cxn modelId="{FF0B25EA-E783-48B8-9186-F4DD96330CAE}" type="presOf" srcId="{E62334EC-DBB5-4004-B2A5-CD6183659C54}" destId="{868407C2-D22E-4447-AE1D-384A7494DAF9}" srcOrd="0" destOrd="0" presId="urn:microsoft.com/office/officeart/2005/8/layout/hierarchy4"/>
    <dgm:cxn modelId="{159C0484-25DC-4564-BB9A-8E7D02983E0C}" srcId="{C9886113-C49D-4238-A838-1DD1883B6560}" destId="{9EC5E490-E89B-4BD4-8D40-8F1682E85D9E}" srcOrd="2" destOrd="0" parTransId="{6714FF52-432E-470C-904F-B21F53723476}" sibTransId="{CD172498-B495-427F-AC20-530C807FBFF5}"/>
    <dgm:cxn modelId="{7BBD5C2F-AEC0-40B0-AA82-EBC93F16FE7A}" srcId="{C9886113-C49D-4238-A838-1DD1883B6560}" destId="{E62334EC-DBB5-4004-B2A5-CD6183659C54}" srcOrd="0" destOrd="0" parTransId="{E8F44C8F-2AB1-4715-9B6F-CB6AF90F6408}" sibTransId="{025C11C6-781B-4613-B51D-7685D6942B41}"/>
    <dgm:cxn modelId="{F47636EB-C6ED-4890-B67E-B2B9F8BC4B3A}" type="presOf" srcId="{C9886113-C49D-4238-A838-1DD1883B6560}" destId="{2E6265EF-6251-449D-9CC2-2F6EBF4D3A8E}" srcOrd="0" destOrd="0" presId="urn:microsoft.com/office/officeart/2005/8/layout/hierarchy4"/>
    <dgm:cxn modelId="{B954173E-C008-4176-AF67-37FCF3E5E487}" type="presOf" srcId="{45921899-8B9F-449F-87E7-EB1E247A7BAB}" destId="{C76A56B1-441F-426F-A8DD-2638BC9A0B0C}" srcOrd="0" destOrd="0" presId="urn:microsoft.com/office/officeart/2005/8/layout/hierarchy4"/>
    <dgm:cxn modelId="{7216B745-7FFD-483A-9E91-88EB7F0457DD}" type="presOf" srcId="{5577B3DC-D887-4734-A04E-B20A9A6C05D4}" destId="{EE574FC8-8DFF-42EF-BF6C-32DBD646A3AE}" srcOrd="0" destOrd="0" presId="urn:microsoft.com/office/officeart/2005/8/layout/hierarchy4"/>
    <dgm:cxn modelId="{968913C3-97D5-4E6A-BDC0-2CC98DE5EFC4}" type="presParOf" srcId="{EE574FC8-8DFF-42EF-BF6C-32DBD646A3AE}" destId="{895EED0E-919E-45BD-91C7-9E8E47307DBD}" srcOrd="0" destOrd="0" presId="urn:microsoft.com/office/officeart/2005/8/layout/hierarchy4"/>
    <dgm:cxn modelId="{85BD8896-4DEB-45E0-B36F-3E5B324D47A7}" type="presParOf" srcId="{895EED0E-919E-45BD-91C7-9E8E47307DBD}" destId="{2E6265EF-6251-449D-9CC2-2F6EBF4D3A8E}" srcOrd="0" destOrd="0" presId="urn:microsoft.com/office/officeart/2005/8/layout/hierarchy4"/>
    <dgm:cxn modelId="{08F06CB1-13EA-4FD7-90DB-C312CDBC9081}" type="presParOf" srcId="{895EED0E-919E-45BD-91C7-9E8E47307DBD}" destId="{905BD3D7-9CBE-4FC5-9F42-3D83615A5450}" srcOrd="1" destOrd="0" presId="urn:microsoft.com/office/officeart/2005/8/layout/hierarchy4"/>
    <dgm:cxn modelId="{AEB0794C-8B12-480A-8B9C-42BA59A9231F}" type="presParOf" srcId="{895EED0E-919E-45BD-91C7-9E8E47307DBD}" destId="{735065E6-6A2D-4259-992C-74F5F9190D0F}" srcOrd="2" destOrd="0" presId="urn:microsoft.com/office/officeart/2005/8/layout/hierarchy4"/>
    <dgm:cxn modelId="{651818E8-9474-40FC-AC16-5F0CC465A29E}" type="presParOf" srcId="{735065E6-6A2D-4259-992C-74F5F9190D0F}" destId="{43435907-70A0-4962-92E4-9E59C4629B08}" srcOrd="0" destOrd="0" presId="urn:microsoft.com/office/officeart/2005/8/layout/hierarchy4"/>
    <dgm:cxn modelId="{865C8279-B935-4F67-84AB-14B7CD845C21}" type="presParOf" srcId="{43435907-70A0-4962-92E4-9E59C4629B08}" destId="{868407C2-D22E-4447-AE1D-384A7494DAF9}" srcOrd="0" destOrd="0" presId="urn:microsoft.com/office/officeart/2005/8/layout/hierarchy4"/>
    <dgm:cxn modelId="{69CC78B2-3568-4957-8D60-41ADD893C02F}" type="presParOf" srcId="{43435907-70A0-4962-92E4-9E59C4629B08}" destId="{65D6B44C-6AA1-492F-BB75-DF67A7B76268}" srcOrd="1" destOrd="0" presId="urn:microsoft.com/office/officeart/2005/8/layout/hierarchy4"/>
    <dgm:cxn modelId="{BDFC2B6D-691B-44AD-AE44-E1010C8F37C1}" type="presParOf" srcId="{735065E6-6A2D-4259-992C-74F5F9190D0F}" destId="{0445F5E0-C55B-45B2-B534-B21AF842E0A7}" srcOrd="1" destOrd="0" presId="urn:microsoft.com/office/officeart/2005/8/layout/hierarchy4"/>
    <dgm:cxn modelId="{E0B8EC66-5CB2-4691-A87F-835DF744F59A}" type="presParOf" srcId="{735065E6-6A2D-4259-992C-74F5F9190D0F}" destId="{7E0B7956-DAFB-4FBB-BF48-E118D3F476AB}" srcOrd="2" destOrd="0" presId="urn:microsoft.com/office/officeart/2005/8/layout/hierarchy4"/>
    <dgm:cxn modelId="{91BDB780-6BA1-4FE4-9D18-904EBACF4592}" type="presParOf" srcId="{7E0B7956-DAFB-4FBB-BF48-E118D3F476AB}" destId="{C76A56B1-441F-426F-A8DD-2638BC9A0B0C}" srcOrd="0" destOrd="0" presId="urn:microsoft.com/office/officeart/2005/8/layout/hierarchy4"/>
    <dgm:cxn modelId="{3B17E9CF-984E-4CC9-A275-0F3339044940}" type="presParOf" srcId="{7E0B7956-DAFB-4FBB-BF48-E118D3F476AB}" destId="{F68B2935-E60E-445F-9F0E-07B97C86CE2E}" srcOrd="1" destOrd="0" presId="urn:microsoft.com/office/officeart/2005/8/layout/hierarchy4"/>
    <dgm:cxn modelId="{E60FD887-B75A-4667-9B79-A2C8919C4F6E}" type="presParOf" srcId="{735065E6-6A2D-4259-992C-74F5F9190D0F}" destId="{A8535AD2-BA0A-4AAD-8D02-D0C97EA73FEB}" srcOrd="3" destOrd="0" presId="urn:microsoft.com/office/officeart/2005/8/layout/hierarchy4"/>
    <dgm:cxn modelId="{A61F376A-A078-485B-A23F-E8B755754F51}" type="presParOf" srcId="{735065E6-6A2D-4259-992C-74F5F9190D0F}" destId="{4BAD693E-9810-4FBA-A641-66906F20F38D}" srcOrd="4" destOrd="0" presId="urn:microsoft.com/office/officeart/2005/8/layout/hierarchy4"/>
    <dgm:cxn modelId="{F3CB7AA5-C2E6-47CB-9AC3-33027ED8DEE3}" type="presParOf" srcId="{4BAD693E-9810-4FBA-A641-66906F20F38D}" destId="{084807E3-A21C-409B-BD03-59E123F76C5D}" srcOrd="0" destOrd="0" presId="urn:microsoft.com/office/officeart/2005/8/layout/hierarchy4"/>
    <dgm:cxn modelId="{34329494-6392-41EF-898B-FE2A2B87EDF8}" type="presParOf" srcId="{4BAD693E-9810-4FBA-A641-66906F20F38D}" destId="{C306055C-854C-438F-A5A1-5284AF7AA8B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D88A1E3-2D1F-432D-9629-613BE3E51B0F}" type="doc">
      <dgm:prSet loTypeId="urn:microsoft.com/office/officeart/2005/8/layout/vProcess5" loCatId="process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en-US"/>
        </a:p>
      </dgm:t>
    </dgm:pt>
    <dgm:pt modelId="{20F8354D-A16F-4F49-9844-B8957CBBA7FE}">
      <dgm:prSet custT="1"/>
      <dgm:spPr/>
      <dgm:t>
        <a:bodyPr/>
        <a:lstStyle/>
        <a:p>
          <a:pPr rtl="0"/>
          <a:r>
            <a:rPr lang="en-US" sz="3600" b="1" i="0" baseline="0" dirty="0" smtClean="0"/>
            <a:t>S</a:t>
          </a:r>
          <a:r>
            <a:rPr lang="en-US" sz="2700" b="0" i="0" baseline="0" dirty="0" smtClean="0"/>
            <a:t>tructure for success.</a:t>
          </a:r>
          <a:endParaRPr lang="en-US" sz="2700" dirty="0"/>
        </a:p>
      </dgm:t>
    </dgm:pt>
    <dgm:pt modelId="{23791548-2072-4D20-B536-91F9D098C912}" type="parTrans" cxnId="{87F88DDD-B68D-405A-AEE2-53DB73839F08}">
      <dgm:prSet/>
      <dgm:spPr/>
      <dgm:t>
        <a:bodyPr/>
        <a:lstStyle/>
        <a:p>
          <a:endParaRPr lang="en-US"/>
        </a:p>
      </dgm:t>
    </dgm:pt>
    <dgm:pt modelId="{805964E1-F5CC-45B6-85EF-00711F5CC09D}" type="sibTrans" cxnId="{87F88DDD-B68D-405A-AEE2-53DB73839F08}">
      <dgm:prSet/>
      <dgm:spPr/>
      <dgm:t>
        <a:bodyPr/>
        <a:lstStyle/>
        <a:p>
          <a:endParaRPr lang="en-US"/>
        </a:p>
      </dgm:t>
    </dgm:pt>
    <dgm:pt modelId="{3B6AD404-7F5A-4973-BDE3-08E780F74404}">
      <dgm:prSet custT="1"/>
      <dgm:spPr/>
      <dgm:t>
        <a:bodyPr/>
        <a:lstStyle/>
        <a:p>
          <a:pPr rtl="0"/>
          <a:r>
            <a:rPr lang="en-US" sz="3600" b="1" i="0" baseline="0" smtClean="0"/>
            <a:t>T</a:t>
          </a:r>
          <a:r>
            <a:rPr lang="en-US" sz="2700" b="0" i="0" baseline="0" smtClean="0"/>
            <a:t>each expectations with clarity.</a:t>
          </a:r>
          <a:endParaRPr lang="en-US" sz="2700" dirty="0"/>
        </a:p>
      </dgm:t>
    </dgm:pt>
    <dgm:pt modelId="{AC374858-9520-40BA-81F9-4C3855E14081}" type="parTrans" cxnId="{8202DFBF-678D-4E10-84E3-EE7BB2D6111E}">
      <dgm:prSet/>
      <dgm:spPr/>
      <dgm:t>
        <a:bodyPr/>
        <a:lstStyle/>
        <a:p>
          <a:endParaRPr lang="en-US"/>
        </a:p>
      </dgm:t>
    </dgm:pt>
    <dgm:pt modelId="{082D6432-822B-40C2-B92E-26A045F94EA5}" type="sibTrans" cxnId="{8202DFBF-678D-4E10-84E3-EE7BB2D6111E}">
      <dgm:prSet/>
      <dgm:spPr/>
      <dgm:t>
        <a:bodyPr/>
        <a:lstStyle/>
        <a:p>
          <a:endParaRPr lang="en-US"/>
        </a:p>
      </dgm:t>
    </dgm:pt>
    <dgm:pt modelId="{F915876F-52B0-4365-B3C8-0B70FA45AD22}">
      <dgm:prSet custT="1"/>
      <dgm:spPr/>
      <dgm:t>
        <a:bodyPr/>
        <a:lstStyle/>
        <a:p>
          <a:pPr rtl="0"/>
          <a:r>
            <a:rPr lang="en-US" sz="3600" b="1" i="0" baseline="0" smtClean="0"/>
            <a:t>O</a:t>
          </a:r>
          <a:r>
            <a:rPr lang="en-US" sz="2900" b="0" i="0" baseline="0" smtClean="0"/>
            <a:t>bserve and supervise.</a:t>
          </a:r>
          <a:endParaRPr lang="en-US" sz="2900" dirty="0"/>
        </a:p>
      </dgm:t>
    </dgm:pt>
    <dgm:pt modelId="{1ABE5E3E-3DC5-4A1C-806B-1CA13EC47E38}" type="parTrans" cxnId="{B4683C76-6059-48ED-BC9D-CF91ED577747}">
      <dgm:prSet/>
      <dgm:spPr/>
      <dgm:t>
        <a:bodyPr/>
        <a:lstStyle/>
        <a:p>
          <a:endParaRPr lang="en-US"/>
        </a:p>
      </dgm:t>
    </dgm:pt>
    <dgm:pt modelId="{78B8C64E-8BC7-49C2-97B9-64A1590D72FB}" type="sibTrans" cxnId="{B4683C76-6059-48ED-BC9D-CF91ED577747}">
      <dgm:prSet/>
      <dgm:spPr/>
      <dgm:t>
        <a:bodyPr/>
        <a:lstStyle/>
        <a:p>
          <a:endParaRPr lang="en-US"/>
        </a:p>
      </dgm:t>
    </dgm:pt>
    <dgm:pt modelId="{558B9705-C4D7-47F8-B9B4-27CC853A9CEE}">
      <dgm:prSet custT="1"/>
      <dgm:spPr/>
      <dgm:t>
        <a:bodyPr/>
        <a:lstStyle/>
        <a:p>
          <a:pPr rtl="0"/>
          <a:r>
            <a:rPr lang="en-US" sz="3600" b="1" i="0" baseline="0" smtClean="0"/>
            <a:t>I</a:t>
          </a:r>
          <a:r>
            <a:rPr lang="en-US" sz="2900" b="0" i="0" baseline="0" smtClean="0"/>
            <a:t>nteract positively.</a:t>
          </a:r>
          <a:endParaRPr lang="en-US" sz="2900" dirty="0"/>
        </a:p>
      </dgm:t>
    </dgm:pt>
    <dgm:pt modelId="{A88AC475-CD3E-43DD-8D5F-21A9F626FC2D}" type="parTrans" cxnId="{34B87813-A6EF-49DF-9F2E-AB18102F193B}">
      <dgm:prSet/>
      <dgm:spPr/>
      <dgm:t>
        <a:bodyPr/>
        <a:lstStyle/>
        <a:p>
          <a:endParaRPr lang="en-US"/>
        </a:p>
      </dgm:t>
    </dgm:pt>
    <dgm:pt modelId="{F6553EF3-62DB-4EBF-906A-DAEEF9631341}" type="sibTrans" cxnId="{34B87813-A6EF-49DF-9F2E-AB18102F193B}">
      <dgm:prSet/>
      <dgm:spPr/>
      <dgm:t>
        <a:bodyPr/>
        <a:lstStyle/>
        <a:p>
          <a:endParaRPr lang="en-US"/>
        </a:p>
      </dgm:t>
    </dgm:pt>
    <dgm:pt modelId="{31269C46-E7BD-4D48-BB9D-E9A5DEE61B6F}">
      <dgm:prSet custT="1"/>
      <dgm:spPr/>
      <dgm:t>
        <a:bodyPr/>
        <a:lstStyle/>
        <a:p>
          <a:pPr rtl="0"/>
          <a:r>
            <a:rPr lang="en-US" sz="3600" b="1" i="0" baseline="0" smtClean="0"/>
            <a:t>C</a:t>
          </a:r>
          <a:r>
            <a:rPr lang="en-US" sz="2900" b="0" i="0" baseline="0" smtClean="0"/>
            <a:t>orrect fluently. </a:t>
          </a:r>
          <a:endParaRPr lang="en-US" sz="2900" dirty="0"/>
        </a:p>
      </dgm:t>
    </dgm:pt>
    <dgm:pt modelId="{714E7EC3-AD4B-4019-BF44-3418ADD52C09}" type="parTrans" cxnId="{688C6B97-ABAF-49D5-81FB-9D2E1A8F7022}">
      <dgm:prSet/>
      <dgm:spPr/>
      <dgm:t>
        <a:bodyPr/>
        <a:lstStyle/>
        <a:p>
          <a:endParaRPr lang="en-US"/>
        </a:p>
      </dgm:t>
    </dgm:pt>
    <dgm:pt modelId="{ABBE797C-CC19-459C-BEAE-63518B6389F7}" type="sibTrans" cxnId="{688C6B97-ABAF-49D5-81FB-9D2E1A8F7022}">
      <dgm:prSet/>
      <dgm:spPr/>
      <dgm:t>
        <a:bodyPr/>
        <a:lstStyle/>
        <a:p>
          <a:endParaRPr lang="en-US"/>
        </a:p>
      </dgm:t>
    </dgm:pt>
    <dgm:pt modelId="{DADEED78-2E0C-4FF2-9B87-57DC05B5060D}" type="pres">
      <dgm:prSet presAssocID="{BD88A1E3-2D1F-432D-9629-613BE3E51B0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99093B-E07E-4BE5-B0F2-91BBC67C1CBE}" type="pres">
      <dgm:prSet presAssocID="{BD88A1E3-2D1F-432D-9629-613BE3E51B0F}" presName="dummyMaxCanvas" presStyleCnt="0">
        <dgm:presLayoutVars/>
      </dgm:prSet>
      <dgm:spPr/>
    </dgm:pt>
    <dgm:pt modelId="{E91E4066-099A-4067-B248-CF5E5C671C35}" type="pres">
      <dgm:prSet presAssocID="{BD88A1E3-2D1F-432D-9629-613BE3E51B0F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C9A5F5-BD36-43B8-9578-E42501A04218}" type="pres">
      <dgm:prSet presAssocID="{BD88A1E3-2D1F-432D-9629-613BE3E51B0F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5FECD-747C-4602-B360-6961FA3D4C93}" type="pres">
      <dgm:prSet presAssocID="{BD88A1E3-2D1F-432D-9629-613BE3E51B0F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6A07B3-BFAA-4696-B523-42142CBDBED1}" type="pres">
      <dgm:prSet presAssocID="{BD88A1E3-2D1F-432D-9629-613BE3E51B0F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4CDF75-3F01-49D1-B9F6-F75AE7930DC0}" type="pres">
      <dgm:prSet presAssocID="{BD88A1E3-2D1F-432D-9629-613BE3E51B0F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D75BC6-DEDD-4A52-AE44-4234C90A6556}" type="pres">
      <dgm:prSet presAssocID="{BD88A1E3-2D1F-432D-9629-613BE3E51B0F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A713F1-6AE8-4454-835A-EB5E6A69ACE8}" type="pres">
      <dgm:prSet presAssocID="{BD88A1E3-2D1F-432D-9629-613BE3E51B0F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B90A8F-B692-4A34-8882-E2A507B1C8DB}" type="pres">
      <dgm:prSet presAssocID="{BD88A1E3-2D1F-432D-9629-613BE3E51B0F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0DE9D1-35CB-4774-AC39-E2D9F019F67B}" type="pres">
      <dgm:prSet presAssocID="{BD88A1E3-2D1F-432D-9629-613BE3E51B0F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BFE12D-3EF3-417E-8D00-BB7E23E9E049}" type="pres">
      <dgm:prSet presAssocID="{BD88A1E3-2D1F-432D-9629-613BE3E51B0F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1F921B-3C76-438A-9817-D951006DF0FC}" type="pres">
      <dgm:prSet presAssocID="{BD88A1E3-2D1F-432D-9629-613BE3E51B0F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3F37AF-BE25-4CF6-84E4-83F1A3BD402D}" type="pres">
      <dgm:prSet presAssocID="{BD88A1E3-2D1F-432D-9629-613BE3E51B0F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9620E3-CF7C-47C7-B778-D866EFA55517}" type="pres">
      <dgm:prSet presAssocID="{BD88A1E3-2D1F-432D-9629-613BE3E51B0F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2EFCD0-95B6-4A10-8A10-A5AF82AEA30D}" type="pres">
      <dgm:prSet presAssocID="{BD88A1E3-2D1F-432D-9629-613BE3E51B0F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02DFBF-678D-4E10-84E3-EE7BB2D6111E}" srcId="{BD88A1E3-2D1F-432D-9629-613BE3E51B0F}" destId="{3B6AD404-7F5A-4973-BDE3-08E780F74404}" srcOrd="1" destOrd="0" parTransId="{AC374858-9520-40BA-81F9-4C3855E14081}" sibTransId="{082D6432-822B-40C2-B92E-26A045F94EA5}"/>
    <dgm:cxn modelId="{1B4FD4C7-2572-470C-A190-4A936365B742}" type="presOf" srcId="{31269C46-E7BD-4D48-BB9D-E9A5DEE61B6F}" destId="{C82EFCD0-95B6-4A10-8A10-A5AF82AEA30D}" srcOrd="1" destOrd="0" presId="urn:microsoft.com/office/officeart/2005/8/layout/vProcess5"/>
    <dgm:cxn modelId="{938B77AE-D03A-4A14-B6F3-B60ECC5ED264}" type="presOf" srcId="{3B6AD404-7F5A-4973-BDE3-08E780F74404}" destId="{491F921B-3C76-438A-9817-D951006DF0FC}" srcOrd="1" destOrd="0" presId="urn:microsoft.com/office/officeart/2005/8/layout/vProcess5"/>
    <dgm:cxn modelId="{A41AD78B-4608-4914-92BC-0FD352245812}" type="presOf" srcId="{558B9705-C4D7-47F8-B9B4-27CC853A9CEE}" destId="{436A07B3-BFAA-4696-B523-42142CBDBED1}" srcOrd="0" destOrd="0" presId="urn:microsoft.com/office/officeart/2005/8/layout/vProcess5"/>
    <dgm:cxn modelId="{B4683C76-6059-48ED-BC9D-CF91ED577747}" srcId="{BD88A1E3-2D1F-432D-9629-613BE3E51B0F}" destId="{F915876F-52B0-4365-B3C8-0B70FA45AD22}" srcOrd="2" destOrd="0" parTransId="{1ABE5E3E-3DC5-4A1C-806B-1CA13EC47E38}" sibTransId="{78B8C64E-8BC7-49C2-97B9-64A1590D72FB}"/>
    <dgm:cxn modelId="{688C6B97-ABAF-49D5-81FB-9D2E1A8F7022}" srcId="{BD88A1E3-2D1F-432D-9629-613BE3E51B0F}" destId="{31269C46-E7BD-4D48-BB9D-E9A5DEE61B6F}" srcOrd="4" destOrd="0" parTransId="{714E7EC3-AD4B-4019-BF44-3418ADD52C09}" sibTransId="{ABBE797C-CC19-459C-BEAE-63518B6389F7}"/>
    <dgm:cxn modelId="{CAA49392-A2FC-4EF0-B028-D3716A2FC67E}" type="presOf" srcId="{20F8354D-A16F-4F49-9844-B8957CBBA7FE}" destId="{9BBFE12D-3EF3-417E-8D00-BB7E23E9E049}" srcOrd="1" destOrd="0" presId="urn:microsoft.com/office/officeart/2005/8/layout/vProcess5"/>
    <dgm:cxn modelId="{CC8FEA79-0842-452D-9F5E-B7B30F48C1D7}" type="presOf" srcId="{F915876F-52B0-4365-B3C8-0B70FA45AD22}" destId="{CD3F37AF-BE25-4CF6-84E4-83F1A3BD402D}" srcOrd="1" destOrd="0" presId="urn:microsoft.com/office/officeart/2005/8/layout/vProcess5"/>
    <dgm:cxn modelId="{34B87813-A6EF-49DF-9F2E-AB18102F193B}" srcId="{BD88A1E3-2D1F-432D-9629-613BE3E51B0F}" destId="{558B9705-C4D7-47F8-B9B4-27CC853A9CEE}" srcOrd="3" destOrd="0" parTransId="{A88AC475-CD3E-43DD-8D5F-21A9F626FC2D}" sibTransId="{F6553EF3-62DB-4EBF-906A-DAEEF9631341}"/>
    <dgm:cxn modelId="{619BAE2D-7213-40B4-AD39-C60C07649357}" type="presOf" srcId="{805964E1-F5CC-45B6-85EF-00711F5CC09D}" destId="{A9D75BC6-DEDD-4A52-AE44-4234C90A6556}" srcOrd="0" destOrd="0" presId="urn:microsoft.com/office/officeart/2005/8/layout/vProcess5"/>
    <dgm:cxn modelId="{4A80C8EF-54CE-46C3-BA49-999807F09659}" type="presOf" srcId="{31269C46-E7BD-4D48-BB9D-E9A5DEE61B6F}" destId="{244CDF75-3F01-49D1-B9F6-F75AE7930DC0}" srcOrd="0" destOrd="0" presId="urn:microsoft.com/office/officeart/2005/8/layout/vProcess5"/>
    <dgm:cxn modelId="{AB2368D0-CFFC-4C2B-918D-BD72A126D91B}" type="presOf" srcId="{20F8354D-A16F-4F49-9844-B8957CBBA7FE}" destId="{E91E4066-099A-4067-B248-CF5E5C671C35}" srcOrd="0" destOrd="0" presId="urn:microsoft.com/office/officeart/2005/8/layout/vProcess5"/>
    <dgm:cxn modelId="{87F88DDD-B68D-405A-AEE2-53DB73839F08}" srcId="{BD88A1E3-2D1F-432D-9629-613BE3E51B0F}" destId="{20F8354D-A16F-4F49-9844-B8957CBBA7FE}" srcOrd="0" destOrd="0" parTransId="{23791548-2072-4D20-B536-91F9D098C912}" sibTransId="{805964E1-F5CC-45B6-85EF-00711F5CC09D}"/>
    <dgm:cxn modelId="{D320D51F-B4E9-4305-B8FC-48C4FA6C924A}" type="presOf" srcId="{082D6432-822B-40C2-B92E-26A045F94EA5}" destId="{74A713F1-6AE8-4454-835A-EB5E6A69ACE8}" srcOrd="0" destOrd="0" presId="urn:microsoft.com/office/officeart/2005/8/layout/vProcess5"/>
    <dgm:cxn modelId="{E3C9BED4-51C2-4D15-8C1F-C4263ED2A6FD}" type="presOf" srcId="{3B6AD404-7F5A-4973-BDE3-08E780F74404}" destId="{54C9A5F5-BD36-43B8-9578-E42501A04218}" srcOrd="0" destOrd="0" presId="urn:microsoft.com/office/officeart/2005/8/layout/vProcess5"/>
    <dgm:cxn modelId="{E96C763A-DC44-40E5-B9BE-137B6B786E42}" type="presOf" srcId="{F915876F-52B0-4365-B3C8-0B70FA45AD22}" destId="{D5E5FECD-747C-4602-B360-6961FA3D4C93}" srcOrd="0" destOrd="0" presId="urn:microsoft.com/office/officeart/2005/8/layout/vProcess5"/>
    <dgm:cxn modelId="{7F2917EC-A401-4F11-AB18-5D8CB2B46CF5}" type="presOf" srcId="{F6553EF3-62DB-4EBF-906A-DAEEF9631341}" destId="{B70DE9D1-35CB-4774-AC39-E2D9F019F67B}" srcOrd="0" destOrd="0" presId="urn:microsoft.com/office/officeart/2005/8/layout/vProcess5"/>
    <dgm:cxn modelId="{DCC7BEA6-87F8-4050-9E4D-AE64D45F4098}" type="presOf" srcId="{78B8C64E-8BC7-49C2-97B9-64A1590D72FB}" destId="{21B90A8F-B692-4A34-8882-E2A507B1C8DB}" srcOrd="0" destOrd="0" presId="urn:microsoft.com/office/officeart/2005/8/layout/vProcess5"/>
    <dgm:cxn modelId="{8B0998F7-D836-4834-BD93-B16D7C501C3F}" type="presOf" srcId="{558B9705-C4D7-47F8-B9B4-27CC853A9CEE}" destId="{5B9620E3-CF7C-47C7-B778-D866EFA55517}" srcOrd="1" destOrd="0" presId="urn:microsoft.com/office/officeart/2005/8/layout/vProcess5"/>
    <dgm:cxn modelId="{032081C0-E726-4991-9609-5B3A390AD741}" type="presOf" srcId="{BD88A1E3-2D1F-432D-9629-613BE3E51B0F}" destId="{DADEED78-2E0C-4FF2-9B87-57DC05B5060D}" srcOrd="0" destOrd="0" presId="urn:microsoft.com/office/officeart/2005/8/layout/vProcess5"/>
    <dgm:cxn modelId="{D9910640-D3AD-4307-A5B4-9D1F78E8085A}" type="presParOf" srcId="{DADEED78-2E0C-4FF2-9B87-57DC05B5060D}" destId="{0499093B-E07E-4BE5-B0F2-91BBC67C1CBE}" srcOrd="0" destOrd="0" presId="urn:microsoft.com/office/officeart/2005/8/layout/vProcess5"/>
    <dgm:cxn modelId="{64E06885-3A68-4E45-BFAC-C3D364AE7A04}" type="presParOf" srcId="{DADEED78-2E0C-4FF2-9B87-57DC05B5060D}" destId="{E91E4066-099A-4067-B248-CF5E5C671C35}" srcOrd="1" destOrd="0" presId="urn:microsoft.com/office/officeart/2005/8/layout/vProcess5"/>
    <dgm:cxn modelId="{40F8C234-BDFB-48AE-B14F-B10B9990CB91}" type="presParOf" srcId="{DADEED78-2E0C-4FF2-9B87-57DC05B5060D}" destId="{54C9A5F5-BD36-43B8-9578-E42501A04218}" srcOrd="2" destOrd="0" presId="urn:microsoft.com/office/officeart/2005/8/layout/vProcess5"/>
    <dgm:cxn modelId="{7D6EF4C3-7A1E-47AA-9B12-E531D9EE6656}" type="presParOf" srcId="{DADEED78-2E0C-4FF2-9B87-57DC05B5060D}" destId="{D5E5FECD-747C-4602-B360-6961FA3D4C93}" srcOrd="3" destOrd="0" presId="urn:microsoft.com/office/officeart/2005/8/layout/vProcess5"/>
    <dgm:cxn modelId="{6E1239FC-2DEE-4B74-80AD-46647F85DA47}" type="presParOf" srcId="{DADEED78-2E0C-4FF2-9B87-57DC05B5060D}" destId="{436A07B3-BFAA-4696-B523-42142CBDBED1}" srcOrd="4" destOrd="0" presId="urn:microsoft.com/office/officeart/2005/8/layout/vProcess5"/>
    <dgm:cxn modelId="{BF2042C5-F920-470A-B69C-8808B9FB82D2}" type="presParOf" srcId="{DADEED78-2E0C-4FF2-9B87-57DC05B5060D}" destId="{244CDF75-3F01-49D1-B9F6-F75AE7930DC0}" srcOrd="5" destOrd="0" presId="urn:microsoft.com/office/officeart/2005/8/layout/vProcess5"/>
    <dgm:cxn modelId="{9D458167-1E6A-43B7-8E2F-940B1D4334A5}" type="presParOf" srcId="{DADEED78-2E0C-4FF2-9B87-57DC05B5060D}" destId="{A9D75BC6-DEDD-4A52-AE44-4234C90A6556}" srcOrd="6" destOrd="0" presId="urn:microsoft.com/office/officeart/2005/8/layout/vProcess5"/>
    <dgm:cxn modelId="{6B9D7139-5B0C-44A1-8733-805C1D3B0281}" type="presParOf" srcId="{DADEED78-2E0C-4FF2-9B87-57DC05B5060D}" destId="{74A713F1-6AE8-4454-835A-EB5E6A69ACE8}" srcOrd="7" destOrd="0" presId="urn:microsoft.com/office/officeart/2005/8/layout/vProcess5"/>
    <dgm:cxn modelId="{3181214A-DEB4-4577-8FC1-A11A47C30908}" type="presParOf" srcId="{DADEED78-2E0C-4FF2-9B87-57DC05B5060D}" destId="{21B90A8F-B692-4A34-8882-E2A507B1C8DB}" srcOrd="8" destOrd="0" presId="urn:microsoft.com/office/officeart/2005/8/layout/vProcess5"/>
    <dgm:cxn modelId="{F288645B-0445-4F5A-ACF7-21EE4DBD88BD}" type="presParOf" srcId="{DADEED78-2E0C-4FF2-9B87-57DC05B5060D}" destId="{B70DE9D1-35CB-4774-AC39-E2D9F019F67B}" srcOrd="9" destOrd="0" presId="urn:microsoft.com/office/officeart/2005/8/layout/vProcess5"/>
    <dgm:cxn modelId="{D53EDEB6-B4F0-4EBC-A8F1-948F5BA87DCE}" type="presParOf" srcId="{DADEED78-2E0C-4FF2-9B87-57DC05B5060D}" destId="{9BBFE12D-3EF3-417E-8D00-BB7E23E9E049}" srcOrd="10" destOrd="0" presId="urn:microsoft.com/office/officeart/2005/8/layout/vProcess5"/>
    <dgm:cxn modelId="{32D7309A-956A-4D4D-91E3-28EA50BAD94C}" type="presParOf" srcId="{DADEED78-2E0C-4FF2-9B87-57DC05B5060D}" destId="{491F921B-3C76-438A-9817-D951006DF0FC}" srcOrd="11" destOrd="0" presId="urn:microsoft.com/office/officeart/2005/8/layout/vProcess5"/>
    <dgm:cxn modelId="{F87CA38E-A029-41B2-8F4E-6EEEDF7D369B}" type="presParOf" srcId="{DADEED78-2E0C-4FF2-9B87-57DC05B5060D}" destId="{CD3F37AF-BE25-4CF6-84E4-83F1A3BD402D}" srcOrd="12" destOrd="0" presId="urn:microsoft.com/office/officeart/2005/8/layout/vProcess5"/>
    <dgm:cxn modelId="{1770D29C-BED9-4DC3-9179-C982E1AF5FD6}" type="presParOf" srcId="{DADEED78-2E0C-4FF2-9B87-57DC05B5060D}" destId="{5B9620E3-CF7C-47C7-B778-D866EFA55517}" srcOrd="13" destOrd="0" presId="urn:microsoft.com/office/officeart/2005/8/layout/vProcess5"/>
    <dgm:cxn modelId="{0EDA8CB8-ABB6-4916-8E42-ACAE99A80027}" type="presParOf" srcId="{DADEED78-2E0C-4FF2-9B87-57DC05B5060D}" destId="{C82EFCD0-95B6-4A10-8A10-A5AF82AEA30D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FF3EF1-51CF-43D3-B27B-C1B0E863523F}">
      <dsp:nvSpPr>
        <dsp:cNvPr id="0" name=""/>
        <dsp:cNvSpPr/>
      </dsp:nvSpPr>
      <dsp:spPr>
        <a:xfrm>
          <a:off x="741681" y="3134"/>
          <a:ext cx="2734163" cy="16404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Review the </a:t>
          </a:r>
          <a:r>
            <a:rPr lang="en-US" sz="2400" b="0" i="0" kern="1200" baseline="0" dirty="0" smtClean="0"/>
            <a:t>improvement cycle and “K</a:t>
          </a:r>
          <a:r>
            <a:rPr lang="en-US" sz="2400" kern="1200" dirty="0" smtClean="0"/>
            <a:t>isses of Death”</a:t>
          </a:r>
          <a:endParaRPr lang="en-US" sz="2400" kern="1200" dirty="0"/>
        </a:p>
      </dsp:txBody>
      <dsp:txXfrm>
        <a:off x="789730" y="51183"/>
        <a:ext cx="2638065" cy="1544400"/>
      </dsp:txXfrm>
    </dsp:sp>
    <dsp:sp modelId="{3EB09DFB-1467-464B-9D48-238A3D1CDBD1}">
      <dsp:nvSpPr>
        <dsp:cNvPr id="0" name=""/>
        <dsp:cNvSpPr/>
      </dsp:nvSpPr>
      <dsp:spPr>
        <a:xfrm>
          <a:off x="3716451" y="484347"/>
          <a:ext cx="579642" cy="6780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3716451" y="619961"/>
        <a:ext cx="405749" cy="406844"/>
      </dsp:txXfrm>
    </dsp:sp>
    <dsp:sp modelId="{FC8A9E1E-F8AA-4D94-BFCF-07524C86DA20}">
      <dsp:nvSpPr>
        <dsp:cNvPr id="0" name=""/>
        <dsp:cNvSpPr/>
      </dsp:nvSpPr>
      <dsp:spPr>
        <a:xfrm>
          <a:off x="4569510" y="3134"/>
          <a:ext cx="2734163" cy="16404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Analyze how common areas, </a:t>
          </a:r>
          <a:r>
            <a:rPr lang="en-US" sz="2000" kern="1200" dirty="0" err="1" smtClean="0"/>
            <a:t>schoolwide</a:t>
          </a:r>
          <a:r>
            <a:rPr lang="en-US" sz="2000" kern="1200" dirty="0" smtClean="0"/>
            <a:t> policies, and the factors that contribute to misbehavior</a:t>
          </a:r>
          <a:endParaRPr lang="en-US" sz="2000" kern="1200" dirty="0"/>
        </a:p>
      </dsp:txBody>
      <dsp:txXfrm>
        <a:off x="4617559" y="51183"/>
        <a:ext cx="2638065" cy="1544400"/>
      </dsp:txXfrm>
    </dsp:sp>
    <dsp:sp modelId="{066D501C-89F5-4477-AB01-433870A0FC0E}">
      <dsp:nvSpPr>
        <dsp:cNvPr id="0" name=""/>
        <dsp:cNvSpPr/>
      </dsp:nvSpPr>
      <dsp:spPr>
        <a:xfrm rot="5400000">
          <a:off x="5646771" y="1835024"/>
          <a:ext cx="579642" cy="6780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 rot="-5400000">
        <a:off x="5733171" y="1884239"/>
        <a:ext cx="406844" cy="405749"/>
      </dsp:txXfrm>
    </dsp:sp>
    <dsp:sp modelId="{CE7E7736-BAE6-4A12-A1B8-AE5AB04585E8}">
      <dsp:nvSpPr>
        <dsp:cNvPr id="0" name=""/>
        <dsp:cNvSpPr/>
      </dsp:nvSpPr>
      <dsp:spPr>
        <a:xfrm>
          <a:off x="4569510" y="2737298"/>
          <a:ext cx="2734163" cy="16404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Analyze structural and organizational  and variables and design clear expectations</a:t>
          </a:r>
          <a:endParaRPr lang="en-US" sz="2200" kern="1200" dirty="0"/>
        </a:p>
      </dsp:txBody>
      <dsp:txXfrm>
        <a:off x="4617559" y="2785347"/>
        <a:ext cx="2638065" cy="1544400"/>
      </dsp:txXfrm>
    </dsp:sp>
    <dsp:sp modelId="{64CB9880-5FD5-4EE2-B42F-E160964A018A}">
      <dsp:nvSpPr>
        <dsp:cNvPr id="0" name=""/>
        <dsp:cNvSpPr/>
      </dsp:nvSpPr>
      <dsp:spPr>
        <a:xfrm rot="10800000">
          <a:off x="3749261" y="3218511"/>
          <a:ext cx="579642" cy="6780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 rot="10800000">
        <a:off x="3923154" y="3354125"/>
        <a:ext cx="405749" cy="406844"/>
      </dsp:txXfrm>
    </dsp:sp>
    <dsp:sp modelId="{275B7148-A5D5-4DB1-A6AB-7E7FBD1D1490}">
      <dsp:nvSpPr>
        <dsp:cNvPr id="0" name=""/>
        <dsp:cNvSpPr/>
      </dsp:nvSpPr>
      <dsp:spPr>
        <a:xfrm>
          <a:off x="741681" y="2737298"/>
          <a:ext cx="2734163" cy="16404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Develop a plan for teaching expectations</a:t>
          </a:r>
          <a:endParaRPr lang="en-US" sz="2400" kern="1200" dirty="0"/>
        </a:p>
      </dsp:txBody>
      <dsp:txXfrm>
        <a:off x="789730" y="2785347"/>
        <a:ext cx="2638065" cy="1544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99F94-1B0F-4E2B-A4C1-13B9A463B281}">
      <dsp:nvSpPr>
        <dsp:cNvPr id="0" name=""/>
        <dsp:cNvSpPr/>
      </dsp:nvSpPr>
      <dsp:spPr>
        <a:xfrm>
          <a:off x="0" y="0"/>
          <a:ext cx="4210334" cy="421033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DDCE9F-7253-4C53-BEBD-059D2AEE6AFC}">
      <dsp:nvSpPr>
        <dsp:cNvPr id="0" name=""/>
        <dsp:cNvSpPr/>
      </dsp:nvSpPr>
      <dsp:spPr>
        <a:xfrm>
          <a:off x="2105167" y="0"/>
          <a:ext cx="6116245" cy="421033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i="0" kern="1200" baseline="0" dirty="0" smtClean="0">
              <a:solidFill>
                <a:schemeClr val="accent5">
                  <a:lumMod val="50000"/>
                </a:schemeClr>
              </a:solidFill>
            </a:rPr>
            <a:t>S</a:t>
          </a:r>
          <a:r>
            <a:rPr lang="en-US" sz="4000" b="0" i="0" kern="1200" baseline="0" dirty="0" smtClean="0"/>
            <a:t>tructure</a:t>
          </a:r>
          <a:endParaRPr lang="en-US" sz="4000" kern="1200" dirty="0"/>
        </a:p>
      </dsp:txBody>
      <dsp:txXfrm>
        <a:off x="2105167" y="0"/>
        <a:ext cx="6116245" cy="673653"/>
      </dsp:txXfrm>
    </dsp:sp>
    <dsp:sp modelId="{EEA21356-4FCC-4506-9EE7-9DCEEFCB2EF4}">
      <dsp:nvSpPr>
        <dsp:cNvPr id="0" name=""/>
        <dsp:cNvSpPr/>
      </dsp:nvSpPr>
      <dsp:spPr>
        <a:xfrm>
          <a:off x="442085" y="673653"/>
          <a:ext cx="3326163" cy="332616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810645-75BD-4691-9891-132F6FA9FA13}">
      <dsp:nvSpPr>
        <dsp:cNvPr id="0" name=""/>
        <dsp:cNvSpPr/>
      </dsp:nvSpPr>
      <dsp:spPr>
        <a:xfrm>
          <a:off x="2105167" y="673653"/>
          <a:ext cx="6116245" cy="33261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i="0" kern="1200" baseline="0" dirty="0" smtClean="0">
              <a:solidFill>
                <a:schemeClr val="accent5">
                  <a:lumMod val="50000"/>
                </a:schemeClr>
              </a:solidFill>
            </a:rPr>
            <a:t>T</a:t>
          </a:r>
          <a:r>
            <a:rPr lang="en-US" sz="4400" b="0" i="0" kern="1200" baseline="0" dirty="0" smtClean="0"/>
            <a:t>each</a:t>
          </a:r>
          <a:endParaRPr lang="en-US" sz="4400" kern="1200" dirty="0"/>
        </a:p>
      </dsp:txBody>
      <dsp:txXfrm>
        <a:off x="2105167" y="673653"/>
        <a:ext cx="6116245" cy="673653"/>
      </dsp:txXfrm>
    </dsp:sp>
    <dsp:sp modelId="{ECC92148-DC85-46C4-90C4-E964FF3F6CD7}">
      <dsp:nvSpPr>
        <dsp:cNvPr id="0" name=""/>
        <dsp:cNvSpPr/>
      </dsp:nvSpPr>
      <dsp:spPr>
        <a:xfrm>
          <a:off x="884170" y="1347306"/>
          <a:ext cx="2441993" cy="244199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2C1987-6A79-47A1-9AAD-06AB4CC0E099}">
      <dsp:nvSpPr>
        <dsp:cNvPr id="0" name=""/>
        <dsp:cNvSpPr/>
      </dsp:nvSpPr>
      <dsp:spPr>
        <a:xfrm>
          <a:off x="2105167" y="1347306"/>
          <a:ext cx="6116245" cy="24419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i="0" kern="1200" baseline="0" dirty="0" smtClean="0">
              <a:solidFill>
                <a:schemeClr val="accent5">
                  <a:lumMod val="50000"/>
                </a:schemeClr>
              </a:solidFill>
            </a:rPr>
            <a:t>O</a:t>
          </a:r>
          <a:r>
            <a:rPr lang="en-US" sz="4000" b="0" i="0" kern="1200" baseline="0" dirty="0" smtClean="0"/>
            <a:t>bserve</a:t>
          </a:r>
          <a:endParaRPr lang="en-US" sz="4000" b="0" i="0" kern="1200" baseline="0" dirty="0"/>
        </a:p>
      </dsp:txBody>
      <dsp:txXfrm>
        <a:off x="2105167" y="1347306"/>
        <a:ext cx="6116245" cy="673653"/>
      </dsp:txXfrm>
    </dsp:sp>
    <dsp:sp modelId="{B8C492B5-1168-4B22-BBA8-C5B44ADE3EF6}">
      <dsp:nvSpPr>
        <dsp:cNvPr id="0" name=""/>
        <dsp:cNvSpPr/>
      </dsp:nvSpPr>
      <dsp:spPr>
        <a:xfrm>
          <a:off x="1326255" y="2020960"/>
          <a:ext cx="1557823" cy="155782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FBFE69-FE76-43A7-8020-142A6C510A7F}">
      <dsp:nvSpPr>
        <dsp:cNvPr id="0" name=""/>
        <dsp:cNvSpPr/>
      </dsp:nvSpPr>
      <dsp:spPr>
        <a:xfrm>
          <a:off x="2105167" y="2020960"/>
          <a:ext cx="6116245" cy="15578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i="0" kern="1200" baseline="0" dirty="0" smtClean="0">
              <a:solidFill>
                <a:schemeClr val="accent5">
                  <a:lumMod val="50000"/>
                </a:schemeClr>
              </a:solidFill>
            </a:rPr>
            <a:t>I</a:t>
          </a:r>
          <a:r>
            <a:rPr lang="en-US" sz="4000" b="0" i="0" kern="1200" baseline="0" dirty="0" smtClean="0"/>
            <a:t>nteract positively</a:t>
          </a:r>
          <a:endParaRPr lang="en-US" sz="4000" b="0" i="0" kern="1200" baseline="0" dirty="0"/>
        </a:p>
      </dsp:txBody>
      <dsp:txXfrm>
        <a:off x="2105167" y="2020960"/>
        <a:ext cx="6116245" cy="673653"/>
      </dsp:txXfrm>
    </dsp:sp>
    <dsp:sp modelId="{8087870F-2624-4012-95C8-4C92E3BFDC61}">
      <dsp:nvSpPr>
        <dsp:cNvPr id="0" name=""/>
        <dsp:cNvSpPr/>
      </dsp:nvSpPr>
      <dsp:spPr>
        <a:xfrm>
          <a:off x="1768340" y="2694613"/>
          <a:ext cx="673653" cy="67365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6C1E00-6D30-4F36-A0DA-5D9A0904EC9E}">
      <dsp:nvSpPr>
        <dsp:cNvPr id="0" name=""/>
        <dsp:cNvSpPr/>
      </dsp:nvSpPr>
      <dsp:spPr>
        <a:xfrm>
          <a:off x="2105167" y="2694613"/>
          <a:ext cx="6116245" cy="6736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i="0" kern="1200" baseline="0" dirty="0" smtClean="0">
              <a:solidFill>
                <a:schemeClr val="accent5">
                  <a:lumMod val="50000"/>
                </a:schemeClr>
              </a:solidFill>
            </a:rPr>
            <a:t>C</a:t>
          </a:r>
          <a:r>
            <a:rPr lang="en-US" sz="4000" b="0" i="0" kern="1200" baseline="0" dirty="0" smtClean="0"/>
            <a:t>orrect fluently</a:t>
          </a:r>
          <a:endParaRPr lang="en-US" sz="4000" b="0" i="0" kern="1200" baseline="0" dirty="0"/>
        </a:p>
      </dsp:txBody>
      <dsp:txXfrm>
        <a:off x="2105167" y="2694613"/>
        <a:ext cx="6116245" cy="6736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81F88-79D3-41B6-BC20-ACC286AAAAFC}">
      <dsp:nvSpPr>
        <dsp:cNvPr id="0" name=""/>
        <dsp:cNvSpPr/>
      </dsp:nvSpPr>
      <dsp:spPr>
        <a:xfrm rot="21300000">
          <a:off x="25125" y="2371639"/>
          <a:ext cx="8137420" cy="931857"/>
        </a:xfrm>
        <a:prstGeom prst="mathMinus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1452B0-038A-4A06-8667-93FC6A32E5B1}">
      <dsp:nvSpPr>
        <dsp:cNvPr id="0" name=""/>
        <dsp:cNvSpPr/>
      </dsp:nvSpPr>
      <dsp:spPr>
        <a:xfrm>
          <a:off x="982520" y="283756"/>
          <a:ext cx="2456301" cy="2270054"/>
        </a:xfrm>
        <a:prstGeom prst="downArrow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D2D4C4-6C87-442E-B9D5-67108A168349}">
      <dsp:nvSpPr>
        <dsp:cNvPr id="0" name=""/>
        <dsp:cNvSpPr/>
      </dsp:nvSpPr>
      <dsp:spPr>
        <a:xfrm>
          <a:off x="4339466" y="0"/>
          <a:ext cx="2620055" cy="238355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baseline="0" smtClean="0"/>
            <a:t>Checklists</a:t>
          </a:r>
          <a:r>
            <a:rPr lang="en-US" sz="2400" b="0" i="0" kern="1200" baseline="0" smtClean="0"/>
            <a:t> remind us of the </a:t>
          </a:r>
          <a:r>
            <a:rPr lang="en-US" sz="2400" b="1" i="1" kern="1200" baseline="0" smtClean="0"/>
            <a:t>minimum necessary steps </a:t>
          </a:r>
          <a:r>
            <a:rPr lang="en-US" sz="2400" b="0" i="0" kern="1200" baseline="0" smtClean="0"/>
            <a:t>and make them </a:t>
          </a:r>
          <a:r>
            <a:rPr lang="en-US" sz="2400" b="1" i="1" kern="1200" baseline="0" smtClean="0"/>
            <a:t>explicit</a:t>
          </a:r>
          <a:r>
            <a:rPr lang="en-US" sz="2400" b="0" i="0" kern="1200" baseline="0" smtClean="0"/>
            <a:t>. </a:t>
          </a:r>
          <a:endParaRPr lang="en-US" sz="2400" kern="1200"/>
        </a:p>
      </dsp:txBody>
      <dsp:txXfrm>
        <a:off x="4339466" y="0"/>
        <a:ext cx="2620055" cy="2383557"/>
      </dsp:txXfrm>
    </dsp:sp>
    <dsp:sp modelId="{CE9DD630-548C-44D2-AECE-66AE15D84AFC}">
      <dsp:nvSpPr>
        <dsp:cNvPr id="0" name=""/>
        <dsp:cNvSpPr/>
      </dsp:nvSpPr>
      <dsp:spPr>
        <a:xfrm>
          <a:off x="4748849" y="3121325"/>
          <a:ext cx="2456301" cy="2270054"/>
        </a:xfrm>
        <a:prstGeom prst="upArrow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DD38B8-EAEB-47C8-A3B0-24241360564A}">
      <dsp:nvSpPr>
        <dsp:cNvPr id="0" name=""/>
        <dsp:cNvSpPr/>
      </dsp:nvSpPr>
      <dsp:spPr>
        <a:xfrm>
          <a:off x="1228150" y="3291579"/>
          <a:ext cx="2620055" cy="238355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/>
            <a:t>Checklists</a:t>
          </a:r>
          <a:r>
            <a:rPr lang="en-US" sz="2400" b="0" i="0" kern="1200" baseline="0" smtClean="0"/>
            <a:t> instill a kind of discipline of </a:t>
          </a:r>
          <a:r>
            <a:rPr lang="en-US" sz="2400" b="1" i="1" kern="1200" baseline="0" smtClean="0"/>
            <a:t>higher</a:t>
          </a:r>
          <a:r>
            <a:rPr lang="en-US" sz="2400" b="1" i="1" kern="1200" smtClean="0"/>
            <a:t> </a:t>
          </a:r>
          <a:r>
            <a:rPr lang="en-US" sz="2400" b="1" i="1" kern="1200" baseline="0" smtClean="0"/>
            <a:t>performance</a:t>
          </a:r>
          <a:r>
            <a:rPr lang="en-US" sz="2400" b="0" i="0" kern="1200" baseline="0" smtClean="0"/>
            <a:t>. 	</a:t>
          </a:r>
          <a:endParaRPr lang="en-US" sz="2400" kern="1200"/>
        </a:p>
      </dsp:txBody>
      <dsp:txXfrm>
        <a:off x="1228150" y="3291579"/>
        <a:ext cx="2620055" cy="23835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2B9A6D-6080-4D59-8A17-B0CF890B7A45}">
      <dsp:nvSpPr>
        <dsp:cNvPr id="0" name=""/>
        <dsp:cNvSpPr/>
      </dsp:nvSpPr>
      <dsp:spPr>
        <a:xfrm>
          <a:off x="3647" y="1292901"/>
          <a:ext cx="2536801" cy="1013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81280" rIns="227584" bIns="81280" numCol="1" spcCol="1270" anchor="ctr" anchorCtr="0">
          <a:noAutofit/>
        </a:bodyPr>
        <a:lstStyle/>
        <a:p>
          <a:pPr lvl="0" algn="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DONT FORGET!!!</a:t>
          </a:r>
          <a:endParaRPr lang="en-US" sz="3200" kern="1200" dirty="0"/>
        </a:p>
      </dsp:txBody>
      <dsp:txXfrm>
        <a:off x="3647" y="1292901"/>
        <a:ext cx="2536801" cy="1013512"/>
      </dsp:txXfrm>
    </dsp:sp>
    <dsp:sp modelId="{5A01393C-819C-43D3-8AEA-7D63F5EAE3EF}">
      <dsp:nvSpPr>
        <dsp:cNvPr id="0" name=""/>
        <dsp:cNvSpPr/>
      </dsp:nvSpPr>
      <dsp:spPr>
        <a:xfrm>
          <a:off x="2540448" y="184372"/>
          <a:ext cx="289552" cy="3230571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EAABE1-6ECF-4274-8374-CF8E595A69CE}">
      <dsp:nvSpPr>
        <dsp:cNvPr id="0" name=""/>
        <dsp:cNvSpPr/>
      </dsp:nvSpPr>
      <dsp:spPr>
        <a:xfrm>
          <a:off x="2945822" y="184372"/>
          <a:ext cx="3937918" cy="3230571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Clear</a:t>
          </a:r>
          <a:endParaRPr lang="en-US" sz="2600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smtClean="0"/>
            <a:t>Age appropriate</a:t>
          </a:r>
          <a:endParaRPr lang="en-US" sz="2600" kern="120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smtClean="0"/>
            <a:t>Detailed</a:t>
          </a:r>
          <a:endParaRPr lang="en-US" sz="2600" kern="120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smtClean="0"/>
            <a:t>Reasonable</a:t>
          </a:r>
          <a:endParaRPr lang="en-US" sz="2600" kern="120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smtClean="0"/>
            <a:t>Known by all staff members who supervise or may be in the setting or situation</a:t>
          </a:r>
          <a:endParaRPr lang="en-US" sz="2600" kern="1200"/>
        </a:p>
      </dsp:txBody>
      <dsp:txXfrm>
        <a:off x="2945822" y="184372"/>
        <a:ext cx="3937918" cy="32305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389CCA-7795-4F2F-852D-E9A752D26A2A}">
      <dsp:nvSpPr>
        <dsp:cNvPr id="0" name=""/>
        <dsp:cNvSpPr/>
      </dsp:nvSpPr>
      <dsp:spPr>
        <a:xfrm>
          <a:off x="0" y="0"/>
          <a:ext cx="8229600" cy="8375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Teachers will be at their doorways at least two out of three passing periods.</a:t>
          </a:r>
          <a:endParaRPr lang="en-US" sz="2000" kern="1200" dirty="0"/>
        </a:p>
      </dsp:txBody>
      <dsp:txXfrm>
        <a:off x="1729679" y="0"/>
        <a:ext cx="6499920" cy="837593"/>
      </dsp:txXfrm>
    </dsp:sp>
    <dsp:sp modelId="{99A39561-0CD8-4475-B333-CF670EC7DE79}">
      <dsp:nvSpPr>
        <dsp:cNvPr id="0" name=""/>
        <dsp:cNvSpPr/>
      </dsp:nvSpPr>
      <dsp:spPr>
        <a:xfrm>
          <a:off x="83759" y="83759"/>
          <a:ext cx="1645920" cy="67007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3000" b="-73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5CDF83A-2481-4373-806B-F4DC81A1859E}">
      <dsp:nvSpPr>
        <dsp:cNvPr id="0" name=""/>
        <dsp:cNvSpPr/>
      </dsp:nvSpPr>
      <dsp:spPr>
        <a:xfrm>
          <a:off x="0" y="921353"/>
          <a:ext cx="8229600" cy="8375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-187416"/>
                <a:satOff val="-10612"/>
                <a:lumOff val="18501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3">
                <a:shade val="50000"/>
                <a:hueOff val="-187416"/>
                <a:satOff val="-10612"/>
                <a:lumOff val="18501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Teachers on prep will supervise halls before the period begins and intermittently supervise restrooms. </a:t>
          </a:r>
          <a:endParaRPr lang="en-US" sz="2000" kern="1200" dirty="0"/>
        </a:p>
      </dsp:txBody>
      <dsp:txXfrm>
        <a:off x="1729679" y="921353"/>
        <a:ext cx="6499920" cy="837593"/>
      </dsp:txXfrm>
    </dsp:sp>
    <dsp:sp modelId="{D5B75D32-8757-4CAC-9EA1-34D645DFAF05}">
      <dsp:nvSpPr>
        <dsp:cNvPr id="0" name=""/>
        <dsp:cNvSpPr/>
      </dsp:nvSpPr>
      <dsp:spPr>
        <a:xfrm>
          <a:off x="83759" y="1005112"/>
          <a:ext cx="1645920" cy="67007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633" t="-54669" r="4343" b="-60745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E87EF13-3660-46C2-B56C-C298FC68EBF3}">
      <dsp:nvSpPr>
        <dsp:cNvPr id="0" name=""/>
        <dsp:cNvSpPr/>
      </dsp:nvSpPr>
      <dsp:spPr>
        <a:xfrm>
          <a:off x="0" y="1842706"/>
          <a:ext cx="8229600" cy="8375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-374832"/>
                <a:satOff val="-21224"/>
                <a:lumOff val="37002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3">
                <a:shade val="50000"/>
                <a:hueOff val="-374832"/>
                <a:satOff val="-21224"/>
                <a:lumOff val="37002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Security and administrative staff will circulate unpredictably and intermittently.</a:t>
          </a:r>
          <a:endParaRPr lang="en-US" sz="2000" kern="1200" dirty="0"/>
        </a:p>
      </dsp:txBody>
      <dsp:txXfrm>
        <a:off x="1729679" y="1842706"/>
        <a:ext cx="6499920" cy="837593"/>
      </dsp:txXfrm>
    </dsp:sp>
    <dsp:sp modelId="{40E64B48-3798-432D-826D-8ACB10A3697A}">
      <dsp:nvSpPr>
        <dsp:cNvPr id="0" name=""/>
        <dsp:cNvSpPr/>
      </dsp:nvSpPr>
      <dsp:spPr>
        <a:xfrm>
          <a:off x="70114" y="1885523"/>
          <a:ext cx="1645920" cy="67007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3000" b="-73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926B7D8-160E-458F-B436-9DB1E001FF83}">
      <dsp:nvSpPr>
        <dsp:cNvPr id="0" name=""/>
        <dsp:cNvSpPr/>
      </dsp:nvSpPr>
      <dsp:spPr>
        <a:xfrm>
          <a:off x="0" y="2764059"/>
          <a:ext cx="8229600" cy="8375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-374832"/>
                <a:satOff val="-21224"/>
                <a:lumOff val="37002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3">
                <a:shade val="50000"/>
                <a:hueOff val="-374832"/>
                <a:satOff val="-21224"/>
                <a:lumOff val="37002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All staff will interact positively with all students.</a:t>
          </a:r>
          <a:endParaRPr lang="en-US" sz="2000" kern="1200" dirty="0"/>
        </a:p>
      </dsp:txBody>
      <dsp:txXfrm>
        <a:off x="1729679" y="2764059"/>
        <a:ext cx="6499920" cy="837593"/>
      </dsp:txXfrm>
    </dsp:sp>
    <dsp:sp modelId="{3A7C8739-3D06-4005-93A6-968F1BDDF3A9}">
      <dsp:nvSpPr>
        <dsp:cNvPr id="0" name=""/>
        <dsp:cNvSpPr/>
      </dsp:nvSpPr>
      <dsp:spPr>
        <a:xfrm>
          <a:off x="42808" y="2821866"/>
          <a:ext cx="1645920" cy="64008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464" t="-30356" r="2684" b="-44572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87D87B4-F70D-4F26-9D02-CA836BF7790F}">
      <dsp:nvSpPr>
        <dsp:cNvPr id="0" name=""/>
        <dsp:cNvSpPr/>
      </dsp:nvSpPr>
      <dsp:spPr>
        <a:xfrm>
          <a:off x="0" y="3685412"/>
          <a:ext cx="8229600" cy="8375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-187416"/>
                <a:satOff val="-10612"/>
                <a:lumOff val="18501"/>
                <a:alphaOff val="0"/>
                <a:tint val="60000"/>
                <a:satMod val="100000"/>
                <a:lumMod val="110000"/>
              </a:schemeClr>
            </a:gs>
            <a:gs pos="100000">
              <a:schemeClr val="accent3">
                <a:shade val="50000"/>
                <a:hueOff val="-187416"/>
                <a:satOff val="-10612"/>
                <a:lumOff val="18501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All staff will correct misbehavior with quick, one liner reminders.</a:t>
          </a:r>
          <a:endParaRPr lang="en-US" sz="2000" kern="1200" dirty="0"/>
        </a:p>
      </dsp:txBody>
      <dsp:txXfrm>
        <a:off x="1729679" y="3685412"/>
        <a:ext cx="6499920" cy="837593"/>
      </dsp:txXfrm>
    </dsp:sp>
    <dsp:sp modelId="{2476523C-6BE1-479B-8CD1-1E3D43339BFD}">
      <dsp:nvSpPr>
        <dsp:cNvPr id="0" name=""/>
        <dsp:cNvSpPr/>
      </dsp:nvSpPr>
      <dsp:spPr>
        <a:xfrm>
          <a:off x="83759" y="3769171"/>
          <a:ext cx="1645920" cy="67007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145" t="-38378" r="4343" b="-51522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89E309-50ED-4007-8725-1AFCDB160278}">
      <dsp:nvSpPr>
        <dsp:cNvPr id="0" name=""/>
        <dsp:cNvSpPr/>
      </dsp:nvSpPr>
      <dsp:spPr>
        <a:xfrm>
          <a:off x="0" y="591562"/>
          <a:ext cx="2571749" cy="15430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Number of supervisors</a:t>
          </a:r>
          <a:endParaRPr lang="en-US" sz="2700" kern="1200" dirty="0"/>
        </a:p>
      </dsp:txBody>
      <dsp:txXfrm>
        <a:off x="0" y="591562"/>
        <a:ext cx="2571749" cy="1543050"/>
      </dsp:txXfrm>
    </dsp:sp>
    <dsp:sp modelId="{66E559D3-F4C9-4A79-AD52-BBE332C5A868}">
      <dsp:nvSpPr>
        <dsp:cNvPr id="0" name=""/>
        <dsp:cNvSpPr/>
      </dsp:nvSpPr>
      <dsp:spPr>
        <a:xfrm>
          <a:off x="2828925" y="591562"/>
          <a:ext cx="2571749" cy="15430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Schedule for supervisors</a:t>
          </a:r>
          <a:endParaRPr lang="en-US" sz="2700" kern="1200" dirty="0"/>
        </a:p>
      </dsp:txBody>
      <dsp:txXfrm>
        <a:off x="2828925" y="591562"/>
        <a:ext cx="2571749" cy="1543050"/>
      </dsp:txXfrm>
    </dsp:sp>
    <dsp:sp modelId="{AD74785A-0773-442E-801C-DD1D751C50E8}">
      <dsp:nvSpPr>
        <dsp:cNvPr id="0" name=""/>
        <dsp:cNvSpPr/>
      </dsp:nvSpPr>
      <dsp:spPr>
        <a:xfrm>
          <a:off x="5657849" y="591562"/>
          <a:ext cx="2571749" cy="15430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Placement of supervisors</a:t>
          </a:r>
          <a:endParaRPr lang="en-US" sz="2700" kern="1200" dirty="0"/>
        </a:p>
      </dsp:txBody>
      <dsp:txXfrm>
        <a:off x="5657849" y="591562"/>
        <a:ext cx="2571749" cy="1543050"/>
      </dsp:txXfrm>
    </dsp:sp>
    <dsp:sp modelId="{DE23B784-532C-446B-8CDC-D8700C56DD56}">
      <dsp:nvSpPr>
        <dsp:cNvPr id="0" name=""/>
        <dsp:cNvSpPr/>
      </dsp:nvSpPr>
      <dsp:spPr>
        <a:xfrm>
          <a:off x="0" y="2391787"/>
          <a:ext cx="2571749" cy="15430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Emergency communication</a:t>
          </a:r>
          <a:endParaRPr lang="en-US" sz="2700" kern="1200" dirty="0"/>
        </a:p>
      </dsp:txBody>
      <dsp:txXfrm>
        <a:off x="0" y="2391787"/>
        <a:ext cx="2571749" cy="1543050"/>
      </dsp:txXfrm>
    </dsp:sp>
    <dsp:sp modelId="{DC14B16A-3F47-404A-AC56-AB87BDBB4B56}">
      <dsp:nvSpPr>
        <dsp:cNvPr id="0" name=""/>
        <dsp:cNvSpPr/>
      </dsp:nvSpPr>
      <dsp:spPr>
        <a:xfrm>
          <a:off x="2828925" y="2391787"/>
          <a:ext cx="2571749" cy="154305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Comprehensive job descriptions</a:t>
          </a:r>
          <a:endParaRPr lang="en-US" sz="2700" kern="1200" dirty="0"/>
        </a:p>
      </dsp:txBody>
      <dsp:txXfrm>
        <a:off x="2828925" y="2391787"/>
        <a:ext cx="2571749" cy="1543050"/>
      </dsp:txXfrm>
    </dsp:sp>
    <dsp:sp modelId="{87CE487F-9622-4839-8EE4-58FC2D2EAD66}">
      <dsp:nvSpPr>
        <dsp:cNvPr id="0" name=""/>
        <dsp:cNvSpPr/>
      </dsp:nvSpPr>
      <dsp:spPr>
        <a:xfrm>
          <a:off x="5657849" y="2391787"/>
          <a:ext cx="2571749" cy="15430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Supervisor training</a:t>
          </a:r>
          <a:endParaRPr lang="en-US" sz="2700" kern="1200" dirty="0"/>
        </a:p>
      </dsp:txBody>
      <dsp:txXfrm>
        <a:off x="5657849" y="2391787"/>
        <a:ext cx="2571749" cy="15430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0BC02-F127-43BA-9C22-C9DC6FA44B16}">
      <dsp:nvSpPr>
        <dsp:cNvPr id="0" name=""/>
        <dsp:cNvSpPr/>
      </dsp:nvSpPr>
      <dsp:spPr>
        <a:xfrm>
          <a:off x="0" y="0"/>
          <a:ext cx="7813399" cy="400039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i="0" kern="1200" baseline="0" dirty="0" smtClean="0"/>
            <a:t>What can adults do to prompt responsible student behavior?</a:t>
          </a:r>
          <a:endParaRPr lang="en-US" sz="3500" kern="1200" dirty="0"/>
        </a:p>
      </dsp:txBody>
      <dsp:txXfrm>
        <a:off x="0" y="0"/>
        <a:ext cx="7813399" cy="1200119"/>
      </dsp:txXfrm>
    </dsp:sp>
    <dsp:sp modelId="{921D6416-00B5-4A3A-8EBE-E6CCBF37C0D5}">
      <dsp:nvSpPr>
        <dsp:cNvPr id="0" name=""/>
        <dsp:cNvSpPr/>
      </dsp:nvSpPr>
      <dsp:spPr>
        <a:xfrm>
          <a:off x="441894" y="1200217"/>
          <a:ext cx="6929609" cy="58277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0" i="0" kern="1200" baseline="0" smtClean="0"/>
            <a:t>Model appropriate behavior.</a:t>
          </a:r>
          <a:endParaRPr lang="en-US" sz="2900" kern="1200"/>
        </a:p>
      </dsp:txBody>
      <dsp:txXfrm>
        <a:off x="458963" y="1217286"/>
        <a:ext cx="6895471" cy="548634"/>
      </dsp:txXfrm>
    </dsp:sp>
    <dsp:sp modelId="{0A07F268-08AA-4B46-A2BE-5FD14B3C5F81}">
      <dsp:nvSpPr>
        <dsp:cNvPr id="0" name=""/>
        <dsp:cNvSpPr/>
      </dsp:nvSpPr>
      <dsp:spPr>
        <a:xfrm>
          <a:off x="441894" y="1872647"/>
          <a:ext cx="6929609" cy="58277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0" i="0" kern="1200" baseline="0" smtClean="0"/>
            <a:t>Provide positive feedback.</a:t>
          </a:r>
          <a:endParaRPr lang="en-US" sz="2900" kern="1200"/>
        </a:p>
      </dsp:txBody>
      <dsp:txXfrm>
        <a:off x="458963" y="1889716"/>
        <a:ext cx="6895471" cy="548634"/>
      </dsp:txXfrm>
    </dsp:sp>
    <dsp:sp modelId="{DE95A9FE-7F19-4F82-8FB8-D45F166886EF}">
      <dsp:nvSpPr>
        <dsp:cNvPr id="0" name=""/>
        <dsp:cNvSpPr/>
      </dsp:nvSpPr>
      <dsp:spPr>
        <a:xfrm>
          <a:off x="441894" y="2545078"/>
          <a:ext cx="6929609" cy="58277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0" i="0" kern="1200" baseline="0" smtClean="0"/>
            <a:t>Monitor more carefully.</a:t>
          </a:r>
          <a:endParaRPr lang="en-US" sz="2900" kern="1200"/>
        </a:p>
      </dsp:txBody>
      <dsp:txXfrm>
        <a:off x="458963" y="2562147"/>
        <a:ext cx="6895471" cy="548634"/>
      </dsp:txXfrm>
    </dsp:sp>
    <dsp:sp modelId="{2B885EBE-75F9-476A-A7A4-EFC18169C9F0}">
      <dsp:nvSpPr>
        <dsp:cNvPr id="0" name=""/>
        <dsp:cNvSpPr/>
      </dsp:nvSpPr>
      <dsp:spPr>
        <a:xfrm>
          <a:off x="441894" y="3217508"/>
          <a:ext cx="6929609" cy="58277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0" i="0" kern="1200" baseline="0" smtClean="0"/>
            <a:t>Encourage students who do not interact.</a:t>
          </a:r>
          <a:endParaRPr lang="en-US" sz="2900" kern="1200"/>
        </a:p>
      </dsp:txBody>
      <dsp:txXfrm>
        <a:off x="458963" y="3234577"/>
        <a:ext cx="6895471" cy="5486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265EF-6251-449D-9CC2-2F6EBF4D3A8E}">
      <dsp:nvSpPr>
        <dsp:cNvPr id="0" name=""/>
        <dsp:cNvSpPr/>
      </dsp:nvSpPr>
      <dsp:spPr>
        <a:xfrm>
          <a:off x="0" y="0"/>
          <a:ext cx="8223684" cy="57677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Refer to pages 58-71</a:t>
          </a:r>
          <a:endParaRPr lang="en-US" sz="2500" kern="1200" dirty="0"/>
        </a:p>
      </dsp:txBody>
      <dsp:txXfrm>
        <a:off x="16893" y="16893"/>
        <a:ext cx="8189898" cy="542986"/>
      </dsp:txXfrm>
    </dsp:sp>
    <dsp:sp modelId="{868407C2-D22E-4447-AE1D-384A7494DAF9}">
      <dsp:nvSpPr>
        <dsp:cNvPr id="0" name=""/>
        <dsp:cNvSpPr/>
      </dsp:nvSpPr>
      <dsp:spPr>
        <a:xfrm>
          <a:off x="2957" y="943601"/>
          <a:ext cx="2595860" cy="358021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Evaluate the current supervision arrangements for each common area improvement priority. </a:t>
          </a:r>
          <a:endParaRPr lang="en-US" sz="2500" kern="1200" dirty="0"/>
        </a:p>
      </dsp:txBody>
      <dsp:txXfrm>
        <a:off x="78987" y="1019631"/>
        <a:ext cx="2443800" cy="3428155"/>
      </dsp:txXfrm>
    </dsp:sp>
    <dsp:sp modelId="{C76A56B1-441F-426F-A8DD-2638BC9A0B0C}">
      <dsp:nvSpPr>
        <dsp:cNvPr id="0" name=""/>
        <dsp:cNvSpPr/>
      </dsp:nvSpPr>
      <dsp:spPr>
        <a:xfrm>
          <a:off x="2816869" y="943601"/>
          <a:ext cx="2595860" cy="358021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smtClean="0"/>
            <a:t>Brainstorm suggestions for any aspects of the supervision arrangements that need improving.  </a:t>
          </a:r>
          <a:endParaRPr lang="en-US" sz="2500" kern="1200"/>
        </a:p>
      </dsp:txBody>
      <dsp:txXfrm>
        <a:off x="2892899" y="1019631"/>
        <a:ext cx="2443800" cy="3428155"/>
      </dsp:txXfrm>
    </dsp:sp>
    <dsp:sp modelId="{084807E3-A21C-409B-BD03-59E123F76C5D}">
      <dsp:nvSpPr>
        <dsp:cNvPr id="0" name=""/>
        <dsp:cNvSpPr/>
      </dsp:nvSpPr>
      <dsp:spPr>
        <a:xfrm>
          <a:off x="5630782" y="943601"/>
          <a:ext cx="2595860" cy="358021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smtClean="0"/>
            <a:t>Develop job descriptions for supervisors of particularly complex settings, such as playgrounds and cafeteria. </a:t>
          </a:r>
          <a:endParaRPr lang="en-US" sz="2500" kern="1200"/>
        </a:p>
      </dsp:txBody>
      <dsp:txXfrm>
        <a:off x="5706812" y="1019631"/>
        <a:ext cx="2443800" cy="342815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1E4066-099A-4067-B248-CF5E5C671C35}">
      <dsp:nvSpPr>
        <dsp:cNvPr id="0" name=""/>
        <dsp:cNvSpPr/>
      </dsp:nvSpPr>
      <dsp:spPr>
        <a:xfrm>
          <a:off x="0" y="0"/>
          <a:ext cx="6227066" cy="6460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i="0" kern="1200" baseline="0" dirty="0" smtClean="0"/>
            <a:t>S</a:t>
          </a:r>
          <a:r>
            <a:rPr lang="en-US" sz="2700" b="0" i="0" kern="1200" baseline="0" dirty="0" smtClean="0"/>
            <a:t>tructure for success.</a:t>
          </a:r>
          <a:endParaRPr lang="en-US" sz="2700" kern="1200" dirty="0"/>
        </a:p>
      </dsp:txBody>
      <dsp:txXfrm>
        <a:off x="18923" y="18923"/>
        <a:ext cx="5454298" cy="608239"/>
      </dsp:txXfrm>
    </dsp:sp>
    <dsp:sp modelId="{54C9A5F5-BD36-43B8-9578-E42501A04218}">
      <dsp:nvSpPr>
        <dsp:cNvPr id="0" name=""/>
        <dsp:cNvSpPr/>
      </dsp:nvSpPr>
      <dsp:spPr>
        <a:xfrm>
          <a:off x="465008" y="735819"/>
          <a:ext cx="6227066" cy="6460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i="0" kern="1200" baseline="0" smtClean="0"/>
            <a:t>T</a:t>
          </a:r>
          <a:r>
            <a:rPr lang="en-US" sz="2700" b="0" i="0" kern="1200" baseline="0" smtClean="0"/>
            <a:t>each expectations with clarity.</a:t>
          </a:r>
          <a:endParaRPr lang="en-US" sz="2700" kern="1200" dirty="0"/>
        </a:p>
      </dsp:txBody>
      <dsp:txXfrm>
        <a:off x="483931" y="754742"/>
        <a:ext cx="5304256" cy="608239"/>
      </dsp:txXfrm>
    </dsp:sp>
    <dsp:sp modelId="{D5E5FECD-747C-4602-B360-6961FA3D4C93}">
      <dsp:nvSpPr>
        <dsp:cNvPr id="0" name=""/>
        <dsp:cNvSpPr/>
      </dsp:nvSpPr>
      <dsp:spPr>
        <a:xfrm>
          <a:off x="930016" y="1471638"/>
          <a:ext cx="6227066" cy="6460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i="0" kern="1200" baseline="0" smtClean="0"/>
            <a:t>O</a:t>
          </a:r>
          <a:r>
            <a:rPr lang="en-US" sz="2900" b="0" i="0" kern="1200" baseline="0" smtClean="0"/>
            <a:t>bserve and supervise.</a:t>
          </a:r>
          <a:endParaRPr lang="en-US" sz="2900" kern="1200" dirty="0"/>
        </a:p>
      </dsp:txBody>
      <dsp:txXfrm>
        <a:off x="948939" y="1490561"/>
        <a:ext cx="5304256" cy="608239"/>
      </dsp:txXfrm>
    </dsp:sp>
    <dsp:sp modelId="{436A07B3-BFAA-4696-B523-42142CBDBED1}">
      <dsp:nvSpPr>
        <dsp:cNvPr id="0" name=""/>
        <dsp:cNvSpPr/>
      </dsp:nvSpPr>
      <dsp:spPr>
        <a:xfrm>
          <a:off x="1395024" y="2207457"/>
          <a:ext cx="6227066" cy="6460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i="0" kern="1200" baseline="0" smtClean="0"/>
            <a:t>I</a:t>
          </a:r>
          <a:r>
            <a:rPr lang="en-US" sz="2900" b="0" i="0" kern="1200" baseline="0" smtClean="0"/>
            <a:t>nteract positively.</a:t>
          </a:r>
          <a:endParaRPr lang="en-US" sz="2900" kern="1200" dirty="0"/>
        </a:p>
      </dsp:txBody>
      <dsp:txXfrm>
        <a:off x="1413947" y="2226380"/>
        <a:ext cx="5304256" cy="608239"/>
      </dsp:txXfrm>
    </dsp:sp>
    <dsp:sp modelId="{244CDF75-3F01-49D1-B9F6-F75AE7930DC0}">
      <dsp:nvSpPr>
        <dsp:cNvPr id="0" name=""/>
        <dsp:cNvSpPr/>
      </dsp:nvSpPr>
      <dsp:spPr>
        <a:xfrm>
          <a:off x="1860032" y="2943276"/>
          <a:ext cx="6227066" cy="6460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i="0" kern="1200" baseline="0" smtClean="0"/>
            <a:t>C</a:t>
          </a:r>
          <a:r>
            <a:rPr lang="en-US" sz="2900" b="0" i="0" kern="1200" baseline="0" smtClean="0"/>
            <a:t>orrect fluently. </a:t>
          </a:r>
          <a:endParaRPr lang="en-US" sz="2900" kern="1200" dirty="0"/>
        </a:p>
      </dsp:txBody>
      <dsp:txXfrm>
        <a:off x="1878955" y="2962199"/>
        <a:ext cx="5304256" cy="608239"/>
      </dsp:txXfrm>
    </dsp:sp>
    <dsp:sp modelId="{A9D75BC6-DEDD-4A52-AE44-4234C90A6556}">
      <dsp:nvSpPr>
        <dsp:cNvPr id="0" name=""/>
        <dsp:cNvSpPr/>
      </dsp:nvSpPr>
      <dsp:spPr>
        <a:xfrm>
          <a:off x="5807110" y="472001"/>
          <a:ext cx="419955" cy="419955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5901600" y="472001"/>
        <a:ext cx="230975" cy="316016"/>
      </dsp:txXfrm>
    </dsp:sp>
    <dsp:sp modelId="{74A713F1-6AE8-4454-835A-EB5E6A69ACE8}">
      <dsp:nvSpPr>
        <dsp:cNvPr id="0" name=""/>
        <dsp:cNvSpPr/>
      </dsp:nvSpPr>
      <dsp:spPr>
        <a:xfrm>
          <a:off x="6272119" y="1207820"/>
          <a:ext cx="419955" cy="419955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6366609" y="1207820"/>
        <a:ext cx="230975" cy="316016"/>
      </dsp:txXfrm>
    </dsp:sp>
    <dsp:sp modelId="{21B90A8F-B692-4A34-8882-E2A507B1C8DB}">
      <dsp:nvSpPr>
        <dsp:cNvPr id="0" name=""/>
        <dsp:cNvSpPr/>
      </dsp:nvSpPr>
      <dsp:spPr>
        <a:xfrm>
          <a:off x="6737127" y="1932871"/>
          <a:ext cx="419955" cy="419955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6831617" y="1932871"/>
        <a:ext cx="230975" cy="316016"/>
      </dsp:txXfrm>
    </dsp:sp>
    <dsp:sp modelId="{B70DE9D1-35CB-4774-AC39-E2D9F019F67B}">
      <dsp:nvSpPr>
        <dsp:cNvPr id="0" name=""/>
        <dsp:cNvSpPr/>
      </dsp:nvSpPr>
      <dsp:spPr>
        <a:xfrm>
          <a:off x="7202135" y="2675869"/>
          <a:ext cx="419955" cy="419955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7296625" y="2675869"/>
        <a:ext cx="230975" cy="316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097202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62886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560"/>
              </a:spcBef>
              <a:buNone/>
            </a:pPr>
            <a:endParaRPr sz="1400" dirty="0"/>
          </a:p>
        </p:txBody>
      </p:sp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93795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42796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76402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54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55977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45007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69775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130945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indent="0"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60830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7171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16382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-US" sz="1400" b="1" dirty="0"/>
          </a:p>
        </p:txBody>
      </p:sp>
      <p:sp>
        <p:nvSpPr>
          <p:cNvPr id="240" name="Shape 24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544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83158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8064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042715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9704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35411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40200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560"/>
              </a:spcBef>
              <a:buNone/>
            </a:pPr>
            <a:endParaRPr sz="1400"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474205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00" b="1" dirty="0"/>
          </a:p>
        </p:txBody>
      </p:sp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767141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US" sz="1400" b="1" dirty="0"/>
          </a:p>
        </p:txBody>
      </p:sp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62478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75613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10151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13" name="Shape 31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738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2" name="Shape 3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667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400" b="1" i="1" dirty="0"/>
          </a:p>
        </p:txBody>
      </p:sp>
      <p:sp>
        <p:nvSpPr>
          <p:cNvPr id="330" name="Shape 33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953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400" dirty="0"/>
          </a:p>
        </p:txBody>
      </p:sp>
      <p:sp>
        <p:nvSpPr>
          <p:cNvPr id="339" name="Shape 33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343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348" name="Shape 34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150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42481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614092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5"/>
              </a:spcBef>
              <a:buNone/>
            </a:pPr>
            <a:endParaRPr sz="1400" dirty="0"/>
          </a:p>
          <a:p>
            <a:pPr lvl="0" rtl="0">
              <a:spcBef>
                <a:spcPts val="605"/>
              </a:spcBef>
              <a:buClr>
                <a:schemeClr val="dk1"/>
              </a:buClr>
              <a:buFont typeface="Arial"/>
              <a:buNone/>
            </a:pPr>
            <a:endParaRPr sz="1400" dirty="0"/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70" name="Shape 3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35064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66787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275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386" name="Shape 38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367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en-US" dirty="0"/>
          </a:p>
        </p:txBody>
      </p:sp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568410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-US" sz="1400" b="1" dirty="0"/>
          </a:p>
        </p:txBody>
      </p:sp>
      <p:sp>
        <p:nvSpPr>
          <p:cNvPr id="402" name="Shape 40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057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09" name="Shape 40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331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16" name="Shape 41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323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302451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420369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16666"/>
              <a:buFont typeface="Calibri"/>
              <a:buAutoNum type="arabicPeriod"/>
            </a:pPr>
            <a:endParaRPr lang="en-US" dirty="0"/>
          </a:p>
        </p:txBody>
      </p:sp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6594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73311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1138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Shape 4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6314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317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Shape 4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167989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dirty="0"/>
          </a:p>
        </p:txBody>
      </p:sp>
      <p:sp>
        <p:nvSpPr>
          <p:cNvPr id="475" name="Shape 4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335666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en-US" sz="1400" b="1" dirty="0"/>
          </a:p>
        </p:txBody>
      </p:sp>
      <p:sp>
        <p:nvSpPr>
          <p:cNvPr id="482" name="Shape 4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37075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Shape 4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442807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47472" marR="0" lvl="0" indent="-233172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Shape 4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392661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42900" lvl="0" indent="-2413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endParaRPr lang="en-US" dirty="0"/>
          </a:p>
        </p:txBody>
      </p:sp>
      <p:sp>
        <p:nvSpPr>
          <p:cNvPr id="503" name="Shape 5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87632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0" name="Shape 5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US" sz="1400" b="1" dirty="0"/>
          </a:p>
        </p:txBody>
      </p:sp>
      <p:sp>
        <p:nvSpPr>
          <p:cNvPr id="511" name="Shape 51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153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dirty="0"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076412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56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Shape 5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638466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56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Shape 5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182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6514047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0703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4" name="Shape 5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545" name="Shape 54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90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742950" lvl="1" indent="-152400" rtl="0">
              <a:lnSpc>
                <a:spcPct val="90000"/>
              </a:lnSpc>
              <a:spcBef>
                <a:spcPts val="560"/>
              </a:spcBef>
              <a:buClr>
                <a:schemeClr val="dk1"/>
              </a:buClr>
              <a:buFont typeface="Courier New"/>
              <a:buNone/>
            </a:pPr>
            <a:endParaRPr sz="2800" dirty="0"/>
          </a:p>
          <a:p>
            <a:pPr marL="0" marR="0" lvl="0" indent="0" algn="l" rtl="0">
              <a:spcBef>
                <a:spcPts val="0"/>
              </a:spcBef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494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16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560"/>
              </a:spcBef>
              <a:buNone/>
            </a:pPr>
            <a:endParaRPr sz="1400" dirty="0"/>
          </a:p>
        </p:txBody>
      </p:sp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90320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855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24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07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6826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42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237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564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950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09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85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8517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190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6214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74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5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92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791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53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544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  <p:sldLayoutId id="2147483868" r:id="rId1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microsoft.com/office/2007/relationships/hdphoto" Target="../media/hdphoto3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image" Target="../media/image37.png"/><Relationship Id="rId9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6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4.xml"/><Relationship Id="rId5" Type="http://schemas.openxmlformats.org/officeDocument/2006/relationships/image" Target="../media/image4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microsoft.com/office/2007/relationships/hdphoto" Target="../media/hdphoto7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8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microsoft.com/office/2007/relationships/hdphoto" Target="../media/hdphoto2.wdp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ctrTitle"/>
          </p:nvPr>
        </p:nvSpPr>
        <p:spPr>
          <a:xfrm>
            <a:off x="510241" y="2488049"/>
            <a:ext cx="5126283" cy="13730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2400" dirty="0"/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Welcome Back</a:t>
            </a:r>
            <a:r>
              <a:rPr lang="en-US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!</a:t>
            </a:r>
            <a:endParaRPr sz="2400" dirty="0"/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  <a:sym typeface="Calibri"/>
              </a:rPr>
              <a:t>Foundations:  Module B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subTitle" idx="1"/>
          </p:nvPr>
        </p:nvSpPr>
        <p:spPr>
          <a:xfrm>
            <a:off x="510241" y="4394040"/>
            <a:ext cx="4594021" cy="1515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i="0" u="none" strike="noStrike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Sans Unicode" panose="020B0602030504020204" pitchFamily="34" charset="0"/>
                <a:ea typeface="Calibri"/>
                <a:cs typeface="Lucida Sans Unicode" panose="020B0602030504020204" pitchFamily="34" charset="0"/>
                <a:sym typeface="Calibri"/>
              </a:rPr>
              <a:t>Managing Behavior in Common Areas 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Sans Unicode" panose="020B0602030504020204" pitchFamily="34" charset="0"/>
                <a:ea typeface="Calibri"/>
                <a:cs typeface="Lucida Sans Unicode" panose="020B0602030504020204" pitchFamily="34" charset="0"/>
                <a:sym typeface="Calibri"/>
              </a:rPr>
              <a:t>and </a:t>
            </a:r>
            <a:r>
              <a:rPr lang="en-US" sz="2800" i="0" u="none" strike="noStrike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Sans Unicode" panose="020B0602030504020204" pitchFamily="34" charset="0"/>
                <a:ea typeface="Calibri"/>
                <a:cs typeface="Lucida Sans Unicode" panose="020B0602030504020204" pitchFamily="34" charset="0"/>
                <a:sym typeface="Calibri"/>
              </a:rPr>
              <a:t>With </a:t>
            </a:r>
            <a:r>
              <a:rPr lang="en-US" sz="2800" i="0" u="none" strike="noStrike" baseline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Sans Unicode" panose="020B0602030504020204" pitchFamily="34" charset="0"/>
                <a:ea typeface="Calibri"/>
                <a:cs typeface="Lucida Sans Unicode" panose="020B0602030504020204" pitchFamily="34" charset="0"/>
                <a:sym typeface="Calibri"/>
              </a:rPr>
              <a:t>Schoolwide</a:t>
            </a:r>
            <a:r>
              <a:rPr lang="en-US" sz="2800" i="0" u="none" strike="noStrike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Sans Unicode" panose="020B0602030504020204" pitchFamily="34" charset="0"/>
                <a:ea typeface="Calibri"/>
                <a:cs typeface="Lucida Sans Unicode" panose="020B0602030504020204" pitchFamily="34" charset="0"/>
                <a:sym typeface="Calibri"/>
              </a:rPr>
              <a:t> </a:t>
            </a:r>
            <a:r>
              <a:rPr lang="en-US" sz="2800" i="0" u="none" strike="noStrike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Sans Unicode" panose="020B0602030504020204" pitchFamily="34" charset="0"/>
                <a:ea typeface="Calibri"/>
                <a:cs typeface="Lucida Sans Unicode" panose="020B0602030504020204" pitchFamily="34" charset="0"/>
                <a:sym typeface="Calibri"/>
              </a:rPr>
              <a:t>Policies</a:t>
            </a:r>
          </a:p>
        </p:txBody>
      </p:sp>
      <p:pic>
        <p:nvPicPr>
          <p:cNvPr id="76" name="Shape 76"/>
          <p:cNvPicPr preferRelativeResize="0">
            <a:picLocks noGrp="1"/>
          </p:cNvPicPr>
          <p:nvPr>
            <p:ph idx="4294967295"/>
          </p:nvPr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391204" y="1333044"/>
            <a:ext cx="3238389" cy="3894049"/>
          </a:xfrm>
          <a:prstGeom prst="rect">
            <a:avLst/>
          </a:prstGeom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2082" y="629882"/>
            <a:ext cx="8434246" cy="5921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2" name="Shape 152"/>
          <p:cNvCxnSpPr/>
          <p:nvPr/>
        </p:nvCxnSpPr>
        <p:spPr>
          <a:xfrm rot="10800000">
            <a:off x="5504826" y="4292731"/>
            <a:ext cx="1991999" cy="15300"/>
          </a:xfrm>
          <a:prstGeom prst="straightConnector1">
            <a:avLst/>
          </a:prstGeom>
          <a:noFill/>
          <a:ln w="76200" cap="flat" cmpd="sng">
            <a:solidFill>
              <a:srgbClr val="EE3124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53" name="Shape 153"/>
          <p:cNvSpPr txBox="1"/>
          <p:nvPr/>
        </p:nvSpPr>
        <p:spPr>
          <a:xfrm>
            <a:off x="7496825" y="131525"/>
            <a:ext cx="1559400" cy="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P1,  Task 1, </a:t>
            </a:r>
            <a:r>
              <a:rPr lang="en-US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pg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232082" y="976401"/>
            <a:ext cx="296149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Module B Overview</a:t>
            </a:r>
          </a:p>
        </p:txBody>
      </p:sp>
    </p:spTree>
    <p:extLst>
      <p:ext uri="{BB962C8B-B14F-4D97-AF65-F5344CB8AC3E}">
        <p14:creationId xmlns:p14="http://schemas.microsoft.com/office/powerpoint/2010/main" val="3959129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7638600" y="0"/>
            <a:ext cx="1505400" cy="365099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>
                <a:solidFill>
                  <a:srgbClr val="F3F3F3"/>
                </a:solidFill>
              </a:rPr>
              <a:t>P1, Intro, p.6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hape 1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hape 171"/>
          <p:cNvPicPr preferRelativeResize="0"/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357150" y="421375"/>
            <a:ext cx="8429699" cy="593497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457199" y="474260"/>
            <a:ext cx="8229600" cy="6081599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sz="4600" dirty="0"/>
              <a:t>When </a:t>
            </a:r>
            <a:r>
              <a:rPr lang="en-US" sz="4600" b="1" i="1" dirty="0"/>
              <a:t>common areas</a:t>
            </a:r>
            <a:r>
              <a:rPr lang="en-US" sz="4600" dirty="0"/>
              <a:t> are </a:t>
            </a:r>
            <a:r>
              <a:rPr lang="en-US" sz="4600" dirty="0" smtClean="0"/>
              <a:t>safe</a:t>
            </a:r>
            <a:r>
              <a:rPr lang="en-US" sz="4600" dirty="0"/>
              <a:t>, civil, and productive </a:t>
            </a:r>
            <a:r>
              <a:rPr lang="en-US" sz="4600" dirty="0" smtClean="0"/>
              <a:t>and </a:t>
            </a:r>
            <a:r>
              <a:rPr lang="en-US" sz="4600" b="1" i="1" dirty="0" smtClean="0"/>
              <a:t>school </a:t>
            </a:r>
            <a:r>
              <a:rPr lang="en-US" sz="4600" b="1" i="1" dirty="0"/>
              <a:t>wide procedures</a:t>
            </a:r>
            <a:r>
              <a:rPr lang="en-US" sz="4600" dirty="0"/>
              <a:t> </a:t>
            </a:r>
            <a:r>
              <a:rPr lang="en-US" sz="4600" dirty="0" smtClean="0"/>
              <a:t>are </a:t>
            </a:r>
            <a:r>
              <a:rPr lang="en-US" sz="4600" dirty="0"/>
              <a:t>enforced with </a:t>
            </a:r>
            <a:r>
              <a:rPr lang="en-US" sz="4600" dirty="0" smtClean="0"/>
              <a:t>clarity </a:t>
            </a:r>
            <a:r>
              <a:rPr lang="en-US" sz="4600" dirty="0"/>
              <a:t>and consistency, </a:t>
            </a:r>
            <a:r>
              <a:rPr lang="en-US" sz="4600" dirty="0" smtClean="0"/>
              <a:t>schools </a:t>
            </a:r>
            <a:r>
              <a:rPr lang="en-US" sz="4600" dirty="0"/>
              <a:t>tend to be </a:t>
            </a:r>
            <a:r>
              <a:rPr lang="en-US" sz="4600" dirty="0" smtClean="0"/>
              <a:t>safe</a:t>
            </a:r>
            <a:r>
              <a:rPr lang="en-US" sz="4600" dirty="0"/>
              <a:t>, civil, and productive.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Foundations </a:t>
            </a:r>
            <a:r>
              <a:rPr lang="en-US" sz="2400" dirty="0"/>
              <a:t>Module B, p. 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1104844" y="1202867"/>
            <a:ext cx="6715322" cy="261850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 baseline="0" dirty="0">
                <a:ea typeface="Calibri"/>
                <a:cs typeface="Calibri"/>
                <a:sym typeface="Calibri"/>
              </a:rPr>
              <a:t>Understand Common Areas, </a:t>
            </a:r>
            <a:r>
              <a:rPr lang="en-US" sz="3959" b="0" i="0" u="none" strike="noStrike" cap="none" baseline="0" dirty="0" err="1" smtClean="0">
                <a:ea typeface="Calibri"/>
                <a:cs typeface="Calibri"/>
                <a:sym typeface="Calibri"/>
              </a:rPr>
              <a:t>Schoolwide</a:t>
            </a:r>
            <a:r>
              <a:rPr lang="en-US" sz="3959" b="0" i="0" u="none" strike="noStrike" cap="none" baseline="0" dirty="0" smtClean="0">
                <a:ea typeface="Calibri"/>
                <a:cs typeface="Calibri"/>
                <a:sym typeface="Calibri"/>
              </a:rPr>
              <a:t> </a:t>
            </a:r>
            <a:r>
              <a:rPr lang="en-US" sz="3959" dirty="0"/>
              <a:t>Procedures</a:t>
            </a:r>
            <a:r>
              <a:rPr lang="en-US" sz="3959" b="0" i="0" u="none" strike="noStrike" cap="none" baseline="0" dirty="0">
                <a:ea typeface="Calibri"/>
                <a:cs typeface="Calibri"/>
                <a:sym typeface="Calibri"/>
              </a:rPr>
              <a:t>, and the Factors That Contribute to Student Misbehavior </a:t>
            </a:r>
          </a:p>
        </p:txBody>
      </p:sp>
      <p:sp>
        <p:nvSpPr>
          <p:cNvPr id="180" name="Shape 180"/>
          <p:cNvSpPr txBox="1">
            <a:spLocks noGrp="1"/>
          </p:cNvSpPr>
          <p:nvPr>
            <p:ph type="body" sz="half" idx="2"/>
          </p:nvPr>
        </p:nvSpPr>
        <p:spPr>
          <a:xfrm>
            <a:off x="681765" y="4740592"/>
            <a:ext cx="6896534" cy="5119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Foundations Module </a:t>
            </a:r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Presentation 1, Task 1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/>
              <a:t>What are common areas and </a:t>
            </a:r>
            <a:r>
              <a:rPr lang="en-US" dirty="0" err="1" smtClean="0"/>
              <a:t>schoolwide</a:t>
            </a:r>
            <a:r>
              <a:rPr lang="en-US" dirty="0" smtClean="0"/>
              <a:t> </a:t>
            </a:r>
            <a:r>
              <a:rPr lang="en-US" dirty="0"/>
              <a:t>procedures?</a:t>
            </a:r>
          </a:p>
        </p:txBody>
      </p:sp>
      <p:graphicFrame>
        <p:nvGraphicFramePr>
          <p:cNvPr id="188" name="Shape 188"/>
          <p:cNvGraphicFramePr/>
          <p:nvPr>
            <p:extLst>
              <p:ext uri="{D42A27DB-BD31-4B8C-83A1-F6EECF244321}">
                <p14:modId xmlns:p14="http://schemas.microsoft.com/office/powerpoint/2010/main" val="420699909"/>
              </p:ext>
            </p:extLst>
          </p:nvPr>
        </p:nvGraphicFramePr>
        <p:xfrm>
          <a:off x="531639" y="2397806"/>
          <a:ext cx="7834439" cy="3784629"/>
        </p:xfrm>
        <a:graphic>
          <a:graphicData uri="http://schemas.openxmlformats.org/drawingml/2006/table">
            <a:tbl>
              <a:tblPr>
                <a:tableStyleId>{306799F8-075E-4A3A-A7F6-7FBC6576F1A4}</a:tableStyleId>
              </a:tblPr>
              <a:tblGrid>
                <a:gridCol w="2744134"/>
                <a:gridCol w="5090305"/>
              </a:tblGrid>
              <a:tr h="1261543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3200" dirty="0">
                          <a:sym typeface="Calibri"/>
                        </a:rPr>
                        <a:t>Common Area Locations</a:t>
                      </a:r>
                      <a:endParaRPr lang="en-US" sz="32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1543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3200">
                          <a:sym typeface="Calibri"/>
                        </a:rPr>
                        <a:t>Common Area Situations</a:t>
                      </a:r>
                      <a:endParaRPr lang="en-US" sz="3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1543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3200" dirty="0" smtClean="0">
                          <a:sym typeface="Calibri"/>
                        </a:rPr>
                        <a:t>School</a:t>
                      </a:r>
                      <a:r>
                        <a:rPr lang="en-US" sz="3200" baseline="0" dirty="0" smtClean="0">
                          <a:sym typeface="Calibri"/>
                        </a:rPr>
                        <a:t> W</a:t>
                      </a:r>
                      <a:r>
                        <a:rPr lang="en-US" sz="3200" dirty="0" smtClean="0">
                          <a:sym typeface="Calibri"/>
                        </a:rPr>
                        <a:t>ide </a:t>
                      </a:r>
                      <a:r>
                        <a:rPr lang="en-US" sz="3200" dirty="0">
                          <a:sym typeface="Calibri"/>
                        </a:rPr>
                        <a:t>Procedures</a:t>
                      </a:r>
                      <a:endParaRPr lang="en-US" sz="32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9" name="Shape 189"/>
          <p:cNvSpPr txBox="1"/>
          <p:nvPr/>
        </p:nvSpPr>
        <p:spPr>
          <a:xfrm>
            <a:off x="7452900" y="0"/>
            <a:ext cx="1691100" cy="28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P1, Task 1, </a:t>
            </a:r>
            <a:r>
              <a:rPr lang="en-US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pg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11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-US" sz="1000" smtClean="0">
                <a:solidFill>
                  <a:schemeClr val="dk2"/>
                </a:solidFill>
              </a:rPr>
              <a:t>15</a:t>
            </a:fld>
            <a:endParaRPr lang="en-US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ea typeface="Calibri"/>
                <a:cs typeface="Calibri"/>
                <a:sym typeface="Calibri"/>
              </a:rPr>
              <a:t>Five Variables to Consider</a:t>
            </a:r>
          </a:p>
        </p:txBody>
      </p:sp>
      <p:graphicFrame>
        <p:nvGraphicFramePr>
          <p:cNvPr id="5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7401708"/>
              </p:ext>
            </p:extLst>
          </p:nvPr>
        </p:nvGraphicFramePr>
        <p:xfrm>
          <a:off x="531639" y="2156347"/>
          <a:ext cx="8221412" cy="4210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E799F94-1B0F-4E2B-A4C1-13B9A463B2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graphicEl>
                                              <a:dgm id="{8E799F94-1B0F-4E2B-A4C1-13B9A463B2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graphicEl>
                                              <a:dgm id="{8E799F94-1B0F-4E2B-A4C1-13B9A463B2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graphicEl>
                                              <a:dgm id="{8E799F94-1B0F-4E2B-A4C1-13B9A463B2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0DDCE9F-7253-4C53-BEBD-059D2AEE6A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graphicEl>
                                              <a:dgm id="{D0DDCE9F-7253-4C53-BEBD-059D2AEE6A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graphicEl>
                                              <a:dgm id="{D0DDCE9F-7253-4C53-BEBD-059D2AEE6A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graphicEl>
                                              <a:dgm id="{D0DDCE9F-7253-4C53-BEBD-059D2AEE6A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EA21356-4FCC-4506-9EE7-9DCEEFCB2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graphicEl>
                                              <a:dgm id="{EEA21356-4FCC-4506-9EE7-9DCEEFCB2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graphicEl>
                                              <a:dgm id="{EEA21356-4FCC-4506-9EE7-9DCEEFCB2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graphicEl>
                                              <a:dgm id="{EEA21356-4FCC-4506-9EE7-9DCEEFCB2E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810645-75BD-4691-9891-132F6FA9FA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graphicEl>
                                              <a:dgm id="{F0810645-75BD-4691-9891-132F6FA9FA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graphicEl>
                                              <a:dgm id="{F0810645-75BD-4691-9891-132F6FA9FA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graphicEl>
                                              <a:dgm id="{F0810645-75BD-4691-9891-132F6FA9FA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C92148-DC85-46C4-90C4-E964FF3F6C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graphicEl>
                                              <a:dgm id="{ECC92148-DC85-46C4-90C4-E964FF3F6C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graphicEl>
                                              <a:dgm id="{ECC92148-DC85-46C4-90C4-E964FF3F6C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graphicEl>
                                              <a:dgm id="{ECC92148-DC85-46C4-90C4-E964FF3F6C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2C1987-6A79-47A1-9AAD-06AB4CC0E0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graphicEl>
                                              <a:dgm id="{EC2C1987-6A79-47A1-9AAD-06AB4CC0E0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graphicEl>
                                              <a:dgm id="{EC2C1987-6A79-47A1-9AAD-06AB4CC0E0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graphicEl>
                                              <a:dgm id="{EC2C1987-6A79-47A1-9AAD-06AB4CC0E0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8C492B5-1168-4B22-BBA8-C5B44ADE3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graphicEl>
                                              <a:dgm id="{B8C492B5-1168-4B22-BBA8-C5B44ADE3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graphicEl>
                                              <a:dgm id="{B8C492B5-1168-4B22-BBA8-C5B44ADE3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graphicEl>
                                              <a:dgm id="{B8C492B5-1168-4B22-BBA8-C5B44ADE3E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3FBFE69-FE76-43A7-8020-142A6C510A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>
                                            <p:graphicEl>
                                              <a:dgm id="{53FBFE69-FE76-43A7-8020-142A6C510A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>
                                            <p:graphicEl>
                                              <a:dgm id="{53FBFE69-FE76-43A7-8020-142A6C510A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>
                                            <p:graphicEl>
                                              <a:dgm id="{53FBFE69-FE76-43A7-8020-142A6C510A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087870F-2624-4012-95C8-4C92E3BFDC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>
                                            <p:graphicEl>
                                              <a:dgm id="{8087870F-2624-4012-95C8-4C92E3BFDC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>
                                            <p:graphicEl>
                                              <a:dgm id="{8087870F-2624-4012-95C8-4C92E3BFDC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>
                                            <p:graphicEl>
                                              <a:dgm id="{8087870F-2624-4012-95C8-4C92E3BFDC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6C1E00-6D30-4F36-A0DA-5D9A0904E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>
                                            <p:graphicEl>
                                              <a:dgm id="{456C1E00-6D30-4F36-A0DA-5D9A0904E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">
                                            <p:graphicEl>
                                              <a:dgm id="{456C1E00-6D30-4F36-A0DA-5D9A0904E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">
                                            <p:graphicEl>
                                              <a:dgm id="{456C1E00-6D30-4F36-A0DA-5D9A0904EC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lvl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859185" y="1080036"/>
            <a:ext cx="6896534" cy="24820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 baseline="0" dirty="0">
                <a:ea typeface="Calibri"/>
                <a:cs typeface="Calibri"/>
                <a:sym typeface="Calibri"/>
              </a:rPr>
              <a:t>Determine Whether More Information is Needed to Begin Revising the Prioritized Area or P</a:t>
            </a:r>
            <a:r>
              <a:rPr lang="en-US" sz="3959" dirty="0"/>
              <a:t>rocedures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body" sz="half" idx="2"/>
          </p:nvPr>
        </p:nvSpPr>
        <p:spPr>
          <a:xfrm>
            <a:off x="422457" y="4863422"/>
            <a:ext cx="6896534" cy="5119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sz="3200" b="0" i="0" u="none" strike="noStrike" cap="none" baseline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Foundations</a:t>
            </a:r>
            <a:r>
              <a:rPr lang="en-US" sz="3200" b="0" i="0" u="none" strike="noStrike" cap="none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baseline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Module </a:t>
            </a:r>
            <a:r>
              <a:rPr lang="en-US" sz="3200" b="0" i="0" u="none" strike="noStrike" cap="none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B, </a:t>
            </a:r>
            <a:endParaRPr lang="en-US" sz="3200" b="0" i="0" u="none" strike="noStrike" cap="none" baseline="0" dirty="0" smtClean="0">
              <a:solidFill>
                <a:schemeClr val="accent6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sz="3200" b="0" i="0" u="none" strike="noStrike" cap="none" baseline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Presentation </a:t>
            </a:r>
            <a:r>
              <a:rPr lang="en-US" sz="3200" b="0" i="0" u="none" strike="noStrike" cap="none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1, Task 2</a:t>
            </a:r>
            <a:br>
              <a:rPr lang="en-US" sz="3200" b="0" i="0" u="none" strike="noStrike" cap="none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accent6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120"/>
          <p:cNvPicPr preferRelativeResize="0"/>
          <p:nvPr/>
        </p:nvPicPr>
        <p:blipFill rotWithShape="1">
          <a:blip r:embed="rId3">
            <a:alphaModFix/>
          </a:blip>
          <a:srcRect l="5851" t="9305" r="6316" b="6809"/>
          <a:stretch/>
        </p:blipFill>
        <p:spPr>
          <a:xfrm>
            <a:off x="982639" y="1928836"/>
            <a:ext cx="6620301" cy="4653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ea typeface="Calibri"/>
                <a:cs typeface="Calibri"/>
                <a:sym typeface="Calibri"/>
              </a:rPr>
              <a:t>Revise Step</a:t>
            </a:r>
          </a:p>
        </p:txBody>
      </p:sp>
      <p:sp>
        <p:nvSpPr>
          <p:cNvPr id="211" name="Shape 211"/>
          <p:cNvSpPr/>
          <p:nvPr/>
        </p:nvSpPr>
        <p:spPr>
          <a:xfrm>
            <a:off x="4752558" y="5186150"/>
            <a:ext cx="2013528" cy="1260095"/>
          </a:xfrm>
          <a:prstGeom prst="ellipse">
            <a:avLst/>
          </a:prstGeom>
          <a:noFill/>
          <a:ln w="63500" cap="flat" cmpd="sng">
            <a:solidFill>
              <a:srgbClr val="EE312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ctrTitle"/>
          </p:nvPr>
        </p:nvSpPr>
        <p:spPr>
          <a:xfrm>
            <a:off x="119418" y="2457283"/>
            <a:ext cx="8686800" cy="17982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ea typeface="Calibri"/>
                <a:cs typeface="Calibri"/>
                <a:sym typeface="Calibri"/>
              </a:rPr>
              <a:t>Design the Steps of Your </a:t>
            </a:r>
            <a:br>
              <a:rPr lang="en-US" sz="4400" b="0" i="0" u="none" strike="noStrike" cap="none" baseline="0" dirty="0">
                <a:ea typeface="Calibri"/>
                <a:cs typeface="Calibri"/>
                <a:sym typeface="Calibri"/>
              </a:rPr>
            </a:br>
            <a:r>
              <a:rPr lang="en-US" sz="4400" b="0" i="0" u="none" strike="noStrike" cap="none" baseline="0" dirty="0">
                <a:ea typeface="Calibri"/>
                <a:cs typeface="Calibri"/>
                <a:sym typeface="Calibri"/>
              </a:rPr>
              <a:t>Revision Process</a:t>
            </a:r>
          </a:p>
        </p:txBody>
      </p:sp>
      <p:sp>
        <p:nvSpPr>
          <p:cNvPr id="217" name="Shape 217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sz="3200" b="1" i="0" u="none" strike="noStrike" cap="none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Foundations</a:t>
            </a:r>
          </a:p>
          <a:p>
            <a:pPr marL="0" marR="0" lvl="0" indent="0" algn="l" rtl="0">
              <a:spcBef>
                <a:spcPts val="64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sz="3200" b="0" i="0" u="none" strike="noStrike" cap="none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Module B, Presentation 1, Task </a:t>
            </a:r>
            <a:r>
              <a:rPr lang="en-US" sz="3200" b="0" i="0" u="none" strike="noStrike" cap="none" baseline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lang="en-US" sz="3200" b="0" i="0" u="none" strike="noStrike" cap="none" baseline="0" dirty="0">
              <a:solidFill>
                <a:schemeClr val="accent6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http://www.czechminibreweries.com/wp-content/uploads/2012/04/step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8819" r="25467" b="8503"/>
          <a:stretch/>
        </p:blipFill>
        <p:spPr bwMode="auto">
          <a:xfrm>
            <a:off x="7342496" y="2753400"/>
            <a:ext cx="1463722" cy="120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889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ea typeface="Calibri"/>
                <a:cs typeface="Calibri"/>
                <a:sym typeface="Calibri"/>
              </a:rPr>
              <a:t>Session Objectives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4513822"/>
              </p:ext>
            </p:extLst>
          </p:nvPr>
        </p:nvGraphicFramePr>
        <p:xfrm>
          <a:off x="402608" y="2074459"/>
          <a:ext cx="8045356" cy="4380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FF3EF1-51CF-43D3-B27B-C1B0E86352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D8FF3EF1-51CF-43D3-B27B-C1B0E86352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D8FF3EF1-51CF-43D3-B27B-C1B0E86352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graphicEl>
                                              <a:dgm id="{D8FF3EF1-51CF-43D3-B27B-C1B0E86352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B09DFB-1467-464B-9D48-238A3D1CDB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graphicEl>
                                              <a:dgm id="{3EB09DFB-1467-464B-9D48-238A3D1CDB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graphicEl>
                                              <a:dgm id="{3EB09DFB-1467-464B-9D48-238A3D1CDB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graphicEl>
                                              <a:dgm id="{3EB09DFB-1467-464B-9D48-238A3D1CDB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8A9E1E-F8AA-4D94-BFCF-07524C86D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graphicEl>
                                              <a:dgm id="{FC8A9E1E-F8AA-4D94-BFCF-07524C86DA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graphicEl>
                                              <a:dgm id="{FC8A9E1E-F8AA-4D94-BFCF-07524C86D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graphicEl>
                                              <a:dgm id="{FC8A9E1E-F8AA-4D94-BFCF-07524C86D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6D501C-89F5-4477-AB01-433870A0F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graphicEl>
                                              <a:dgm id="{066D501C-89F5-4477-AB01-433870A0FC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graphicEl>
                                              <a:dgm id="{066D501C-89F5-4477-AB01-433870A0F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graphicEl>
                                              <a:dgm id="{066D501C-89F5-4477-AB01-433870A0F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7E7736-BAE6-4A12-A1B8-AE5AB04585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graphicEl>
                                              <a:dgm id="{CE7E7736-BAE6-4A12-A1B8-AE5AB04585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graphicEl>
                                              <a:dgm id="{CE7E7736-BAE6-4A12-A1B8-AE5AB04585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graphicEl>
                                              <a:dgm id="{CE7E7736-BAE6-4A12-A1B8-AE5AB04585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CB9880-5FD5-4EE2-B42F-E160964A01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graphicEl>
                                              <a:dgm id="{64CB9880-5FD5-4EE2-B42F-E160964A01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64CB9880-5FD5-4EE2-B42F-E160964A01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64CB9880-5FD5-4EE2-B42F-E160964A01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5B7148-A5D5-4DB1-A6AB-7E7FBD1D14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graphicEl>
                                              <a:dgm id="{275B7148-A5D5-4DB1-A6AB-7E7FBD1D14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graphicEl>
                                              <a:dgm id="{275B7148-A5D5-4DB1-A6AB-7E7FBD1D14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graphicEl>
                                              <a:dgm id="{275B7148-A5D5-4DB1-A6AB-7E7FBD1D14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877" y="232012"/>
            <a:ext cx="7259435" cy="6359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hape 223"/>
          <p:cNvPicPr preferRelativeResize="0"/>
          <p:nvPr/>
        </p:nvPicPr>
        <p:blipFill rotWithShape="1">
          <a:blip r:embed="rId3">
            <a:alphaModFix/>
          </a:blip>
          <a:srcRect l="11488"/>
          <a:stretch/>
        </p:blipFill>
        <p:spPr>
          <a:xfrm>
            <a:off x="645695" y="1579399"/>
            <a:ext cx="7406482" cy="47920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24" name="Shape 2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03980" y="455627"/>
            <a:ext cx="1887599" cy="22475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25" name="Shape 225"/>
          <p:cNvSpPr txBox="1"/>
          <p:nvPr/>
        </p:nvSpPr>
        <p:spPr>
          <a:xfrm>
            <a:off x="365656" y="555996"/>
            <a:ext cx="6021495" cy="73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4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Checklist Manifesto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68150714"/>
              </p:ext>
            </p:extLst>
          </p:nvPr>
        </p:nvGraphicFramePr>
        <p:xfrm>
          <a:off x="232997" y="821196"/>
          <a:ext cx="8187672" cy="5675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1" name="Shape 231"/>
          <p:cNvSpPr txBox="1"/>
          <p:nvPr/>
        </p:nvSpPr>
        <p:spPr>
          <a:xfrm>
            <a:off x="7137780" y="187900"/>
            <a:ext cx="1918470" cy="3307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P1, Task 3, </a:t>
            </a:r>
            <a:r>
              <a:rPr lang="en-US" sz="16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pg</a:t>
            </a:r>
            <a:r>
              <a:rPr lang="en-US" sz="1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26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681F88-79D3-41B6-BC20-ACC286AAAA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dgm id="{2D681F88-79D3-41B6-BC20-ACC286AAAA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2D681F88-79D3-41B6-BC20-ACC286AAAA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graphicEl>
                                              <a:dgm id="{2D681F88-79D3-41B6-BC20-ACC286AAAA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1452B0-038A-4A06-8667-93FC6A32E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graphicEl>
                                              <a:dgm id="{891452B0-038A-4A06-8667-93FC6A32E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891452B0-038A-4A06-8667-93FC6A32E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dgm id="{891452B0-038A-4A06-8667-93FC6A32E5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D2D4C4-6C87-442E-B9D5-67108A16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graphicEl>
                                              <a:dgm id="{32D2D4C4-6C87-442E-B9D5-67108A16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graphicEl>
                                              <a:dgm id="{32D2D4C4-6C87-442E-B9D5-67108A16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32D2D4C4-6C87-442E-B9D5-67108A1683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9DD630-548C-44D2-AECE-66AE15D84A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dgm id="{CE9DD630-548C-44D2-AECE-66AE15D84A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graphicEl>
                                              <a:dgm id="{CE9DD630-548C-44D2-AECE-66AE15D84A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graphicEl>
                                              <a:dgm id="{CE9DD630-548C-44D2-AECE-66AE15D84A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DD38B8-EAEB-47C8-A3B0-242413605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50DD38B8-EAEB-47C8-A3B0-242413605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dgm id="{50DD38B8-EAEB-47C8-A3B0-242413605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graphicEl>
                                              <a:dgm id="{50DD38B8-EAEB-47C8-A3B0-2424136056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890272" y="1392072"/>
            <a:ext cx="6360480" cy="233858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Structuring Common Areas and 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</a:t>
            </a:r>
            <a:r>
              <a:rPr lang="en-US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 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Policies 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Success</a:t>
            </a:r>
          </a:p>
        </p:txBody>
      </p:sp>
      <p:sp>
        <p:nvSpPr>
          <p:cNvPr id="250" name="Shape 250"/>
          <p:cNvSpPr txBox="1">
            <a:spLocks noGrp="1"/>
          </p:cNvSpPr>
          <p:nvPr>
            <p:ph type="body" sz="half" idx="2"/>
          </p:nvPr>
        </p:nvSpPr>
        <p:spPr>
          <a:xfrm>
            <a:off x="354218" y="4726943"/>
            <a:ext cx="6896534" cy="9505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sz="3200" i="0" u="none" strike="noStrike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Foundations</a:t>
            </a:r>
            <a:r>
              <a:rPr lang="en-US" sz="3200" i="0" u="none" strike="noStrik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i="0" u="none" strike="noStrike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Module </a:t>
            </a:r>
            <a:r>
              <a:rPr lang="en-US" sz="3200" i="0" u="none" strike="noStrike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B, </a:t>
            </a:r>
            <a:endParaRPr lang="en-US" sz="3200" i="0" u="none" strike="noStrike" baseline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sz="3200" i="0" u="none" strike="noStrike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Presentation </a:t>
            </a:r>
            <a:r>
              <a:rPr lang="en-US" sz="3200" i="0" u="none" strike="noStrike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3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hape 256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194" t="8955" r="6244" b="5672"/>
          <a:stretch/>
        </p:blipFill>
        <p:spPr>
          <a:xfrm>
            <a:off x="1255594" y="545910"/>
            <a:ext cx="4640239" cy="58548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134171" y="704409"/>
            <a:ext cx="712644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0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Structural &amp; Organizational </a:t>
            </a:r>
            <a:r>
              <a:rPr lang="en-US" sz="4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en-US" sz="4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US" sz="4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Variables</a:t>
            </a:r>
            <a:endParaRPr lang="en-US" sz="40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262" name="Shape 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661" y="4339988"/>
            <a:ext cx="4109008" cy="2388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 rotWithShape="1">
          <a:blip r:embed="rId4">
            <a:alphaModFix/>
          </a:blip>
          <a:srcRect l="3595" r="8065"/>
          <a:stretch/>
        </p:blipFill>
        <p:spPr>
          <a:xfrm>
            <a:off x="4571999" y="4339988"/>
            <a:ext cx="3712328" cy="238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 rotWithShape="1">
          <a:blip r:embed="rId5">
            <a:alphaModFix/>
          </a:blip>
          <a:srcRect l="4145" t="8200" r="3518" b="17050"/>
          <a:stretch/>
        </p:blipFill>
        <p:spPr>
          <a:xfrm>
            <a:off x="4619082" y="2056808"/>
            <a:ext cx="3712335" cy="215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8225" y="2056809"/>
            <a:ext cx="4148444" cy="21556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23080" y="1844018"/>
            <a:ext cx="8161361" cy="487068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000" dirty="0" smtClean="0">
                <a:latin typeface="Lucida Sans Unicode" panose="020B0602030504020204" pitchFamily="34" charset="0"/>
                <a:cs typeface="Lucida Sans Unicode" panose="020B0602030504020204" pitchFamily="34" charset="0"/>
                <a:sym typeface="Calibri"/>
              </a:rPr>
              <a:t>Analyze </a:t>
            </a:r>
            <a:r>
              <a:rPr lang="en-US" sz="4000" dirty="0">
                <a:latin typeface="Lucida Sans Unicode" panose="020B0602030504020204" pitchFamily="34" charset="0"/>
                <a:cs typeface="Lucida Sans Unicode" panose="020B0602030504020204" pitchFamily="34" charset="0"/>
                <a:sym typeface="Calibri"/>
              </a:rPr>
              <a:t>Physical Setting &amp; Materials</a:t>
            </a:r>
          </a:p>
        </p:txBody>
      </p:sp>
      <p:pic>
        <p:nvPicPr>
          <p:cNvPr id="272" name="Shape 272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tretch/>
        </p:blipFill>
        <p:spPr>
          <a:xfrm>
            <a:off x="724563" y="2088107"/>
            <a:ext cx="7477741" cy="43181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xfrm>
            <a:off x="-245916" y="647327"/>
            <a:ext cx="7848600" cy="10809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ea typeface="Calibri"/>
                <a:cs typeface="Calibri"/>
                <a:sym typeface="Calibri"/>
              </a:rPr>
              <a:t>Structural &amp; Organizational Variables </a:t>
            </a:r>
          </a:p>
        </p:txBody>
      </p:sp>
      <p:pic>
        <p:nvPicPr>
          <p:cNvPr id="282" name="Shape 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899" y="1728265"/>
            <a:ext cx="7235701" cy="49374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31290" y="5404163"/>
            <a:ext cx="6236003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dirty="0">
                <a:latin typeface="+mj-lt"/>
                <a:ea typeface="Calibri"/>
                <a:cs typeface="Calibri"/>
                <a:sym typeface="Calibri"/>
              </a:rPr>
              <a:t>Analyze Entry &amp; </a:t>
            </a:r>
            <a:r>
              <a:rPr lang="en-US" sz="3200" dirty="0" smtClean="0">
                <a:latin typeface="+mj-lt"/>
                <a:ea typeface="Calibri"/>
                <a:cs typeface="Calibri"/>
                <a:sym typeface="Calibri"/>
              </a:rPr>
              <a:t>Exit Procedures </a:t>
            </a:r>
            <a:endParaRPr lang="en-US" sz="32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100" y="1844016"/>
            <a:ext cx="7992762" cy="49403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281"/>
          <p:cNvSpPr txBox="1">
            <a:spLocks/>
          </p:cNvSpPr>
          <p:nvPr/>
        </p:nvSpPr>
        <p:spPr>
          <a:xfrm>
            <a:off x="-67724" y="713854"/>
            <a:ext cx="7848600" cy="1080938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dirty="0" smtClean="0">
                <a:ea typeface="Calibri"/>
                <a:cs typeface="Calibri"/>
                <a:sym typeface="Calibri"/>
              </a:rPr>
              <a:t>Structural &amp; Organizational Variables </a:t>
            </a:r>
            <a:endParaRPr lang="en-US" sz="3200" dirty="0">
              <a:ea typeface="Calibri"/>
              <a:cs typeface="Calibri"/>
              <a:sym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07398" y="5172152"/>
            <a:ext cx="4602542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atin typeface="+mj-lt"/>
                <a:ea typeface="Calibri"/>
                <a:cs typeface="Calibri"/>
                <a:sym typeface="Calibri"/>
              </a:rPr>
              <a:t>Analyze </a:t>
            </a:r>
            <a:r>
              <a:rPr lang="en-US" sz="3600" dirty="0" smtClean="0">
                <a:latin typeface="+mj-lt"/>
                <a:ea typeface="Calibri"/>
                <a:cs typeface="Calibri"/>
                <a:sym typeface="Calibri"/>
              </a:rPr>
              <a:t>the Schedule</a:t>
            </a:r>
            <a:endParaRPr lang="en-US" sz="36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Shape 2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230" y="1678673"/>
            <a:ext cx="7885439" cy="4810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49403" y="5294981"/>
            <a:ext cx="6412333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dirty="0">
                <a:latin typeface="+mj-lt"/>
                <a:ea typeface="Calibri"/>
                <a:cs typeface="Calibri"/>
                <a:sym typeface="Calibri"/>
              </a:rPr>
              <a:t>Analyze </a:t>
            </a:r>
            <a:r>
              <a:rPr lang="en-US" sz="3200" dirty="0" smtClean="0">
                <a:latin typeface="+mj-lt"/>
                <a:ea typeface="Calibri"/>
                <a:cs typeface="Calibri"/>
                <a:sym typeface="Calibri"/>
              </a:rPr>
              <a:t>Concerns about Crowding</a:t>
            </a:r>
            <a:endParaRPr lang="en-US" sz="3200" dirty="0">
              <a:latin typeface="+mj-lt"/>
            </a:endParaRPr>
          </a:p>
        </p:txBody>
      </p:sp>
      <p:sp>
        <p:nvSpPr>
          <p:cNvPr id="10" name="Shape 281"/>
          <p:cNvSpPr txBox="1">
            <a:spLocks/>
          </p:cNvSpPr>
          <p:nvPr/>
        </p:nvSpPr>
        <p:spPr>
          <a:xfrm>
            <a:off x="-67724" y="713854"/>
            <a:ext cx="7848600" cy="1080938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dirty="0" smtClean="0">
                <a:ea typeface="Calibri"/>
                <a:cs typeface="Calibri"/>
                <a:sym typeface="Calibri"/>
              </a:rPr>
              <a:t>Structural &amp; Organizational Variables </a:t>
            </a:r>
            <a:endParaRPr lang="en-US" sz="3200" dirty="0"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197838" y="862412"/>
            <a:ext cx="7226544" cy="86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200" dirty="0" smtClean="0"/>
              <a:t>Review: Improvement Cycle</a:t>
            </a:r>
            <a:endParaRPr lang="en-US" sz="4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Shape 100"/>
          <p:cNvPicPr preferRelativeResize="0"/>
          <p:nvPr/>
        </p:nvPicPr>
        <p:blipFill rotWithShape="1">
          <a:blip r:embed="rId3">
            <a:alphaModFix/>
          </a:blip>
          <a:srcRect l="10054" t="8615" r="9325" b="6421"/>
          <a:stretch/>
        </p:blipFill>
        <p:spPr>
          <a:xfrm>
            <a:off x="1091820" y="2115403"/>
            <a:ext cx="6482687" cy="45447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Shape 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625" y="1695088"/>
            <a:ext cx="8286750" cy="49266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81"/>
          <p:cNvSpPr txBox="1">
            <a:spLocks/>
          </p:cNvSpPr>
          <p:nvPr/>
        </p:nvSpPr>
        <p:spPr>
          <a:xfrm>
            <a:off x="-195120" y="614150"/>
            <a:ext cx="7848600" cy="1080938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dirty="0" smtClean="0">
                <a:ea typeface="Calibri"/>
                <a:cs typeface="Calibri"/>
                <a:sym typeface="Calibri"/>
              </a:rPr>
              <a:t>Structural &amp; Organizational Variables </a:t>
            </a:r>
            <a:endParaRPr lang="en-US" sz="3200" dirty="0"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71604" y="5281334"/>
            <a:ext cx="4219425" cy="6463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Analyze </a:t>
            </a:r>
            <a:r>
              <a:rPr lang="en-US" sz="3600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Procedures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Shape 309"/>
          <p:cNvPicPr preferRelativeResize="0"/>
          <p:nvPr/>
        </p:nvPicPr>
        <p:blipFill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26991" y="930649"/>
            <a:ext cx="5196890" cy="52381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Structure for Success</a:t>
            </a:r>
          </a:p>
        </p:txBody>
      </p:sp>
      <p:pic>
        <p:nvPicPr>
          <p:cNvPr id="317" name="Shape 317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6301" t="30053" r="46116" b="16081"/>
          <a:stretch/>
        </p:blipFill>
        <p:spPr>
          <a:xfrm rot="-5400000">
            <a:off x="2654951" y="-647467"/>
            <a:ext cx="3574791" cy="8420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8" name="Shape 318"/>
          <p:cNvSpPr txBox="1"/>
          <p:nvPr/>
        </p:nvSpPr>
        <p:spPr>
          <a:xfrm>
            <a:off x="6272777" y="5350265"/>
            <a:ext cx="2310792" cy="131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STOIC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Shape 3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1000"/>
            <a:ext cx="9143998" cy="6095999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Shape 326"/>
          <p:cNvSpPr txBox="1"/>
          <p:nvPr/>
        </p:nvSpPr>
        <p:spPr>
          <a:xfrm>
            <a:off x="7158600" y="-69900"/>
            <a:ext cx="1985400" cy="450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139700" rtl="0">
              <a:spcBef>
                <a:spcPts val="640"/>
              </a:spcBef>
              <a:buNone/>
            </a:pP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P2, Task 2, </a:t>
            </a:r>
            <a:r>
              <a:rPr lang="en-US" sz="18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pg</a:t>
            </a: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48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title"/>
          </p:nvPr>
        </p:nvSpPr>
        <p:spPr>
          <a:xfrm>
            <a:off x="381513" y="742181"/>
            <a:ext cx="6896534" cy="108093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 dirty="0"/>
              <a:t>Effective </a:t>
            </a:r>
            <a:r>
              <a:rPr lang="en-US" sz="3600" dirty="0" smtClean="0"/>
              <a:t>Common </a:t>
            </a:r>
            <a:r>
              <a:rPr lang="en-US" dirty="0"/>
              <a:t>A</a:t>
            </a:r>
            <a:r>
              <a:rPr lang="en-US" sz="3600" dirty="0" smtClean="0"/>
              <a:t>rea </a:t>
            </a:r>
            <a:r>
              <a:rPr lang="en-US" dirty="0"/>
              <a:t>B</a:t>
            </a:r>
            <a:r>
              <a:rPr lang="en-US" sz="3600" dirty="0" smtClean="0"/>
              <a:t>ehavioral </a:t>
            </a:r>
            <a:r>
              <a:rPr lang="en-US" dirty="0" smtClean="0"/>
              <a:t>E</a:t>
            </a:r>
            <a:r>
              <a:rPr lang="en-US" sz="3600" dirty="0" smtClean="0"/>
              <a:t>xpectations: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7622055"/>
              </p:ext>
            </p:extLst>
          </p:nvPr>
        </p:nvGraphicFramePr>
        <p:xfrm>
          <a:off x="1263936" y="2654586"/>
          <a:ext cx="6887389" cy="3599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35" name="Shape 335"/>
          <p:cNvSpPr txBox="1"/>
          <p:nvPr/>
        </p:nvSpPr>
        <p:spPr>
          <a:xfrm>
            <a:off x="7158625" y="0"/>
            <a:ext cx="1985400" cy="450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139700" rtl="0">
              <a:spcBef>
                <a:spcPts val="640"/>
              </a:spcBef>
              <a:buNone/>
            </a:pP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P2, Task 2, </a:t>
            </a:r>
            <a:r>
              <a:rPr lang="en-US" sz="18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pg</a:t>
            </a: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49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4" name="Picture 4" descr="http://www.clipartbest.com/cliparts/pc5/M9a/pc5M9aKcB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3" y="1823119"/>
            <a:ext cx="2243398" cy="25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EAABE1-6ECF-4274-8374-CF8E595A69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B4EAABE1-6ECF-4274-8374-CF8E595A69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A01393C-819C-43D3-8AEA-7D63F5EAE3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graphicEl>
                                              <a:dgm id="{5A01393C-819C-43D3-8AEA-7D63F5EAE3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2B9A6D-6080-4D59-8A17-B0CF890B7A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272B9A6D-6080-4D59-8A17-B0CF890B7A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 rev="1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/>
              <a:t>EXPECTATIONS</a:t>
            </a:r>
          </a:p>
        </p:txBody>
      </p:sp>
      <p:pic>
        <p:nvPicPr>
          <p:cNvPr id="343" name="Shape 343"/>
          <p:cNvPicPr preferRelativeResize="0"/>
          <p:nvPr/>
        </p:nvPicPr>
        <p:blipFill rotWithShape="1">
          <a:blip r:embed="rId3">
            <a:alphaModFix/>
          </a:blip>
          <a:srcRect l="1761" t="11817" r="13535" b="56818"/>
          <a:stretch/>
        </p:blipFill>
        <p:spPr>
          <a:xfrm>
            <a:off x="214952" y="2282824"/>
            <a:ext cx="8686800" cy="399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4" name="Shape 344"/>
          <p:cNvSpPr txBox="1"/>
          <p:nvPr/>
        </p:nvSpPr>
        <p:spPr>
          <a:xfrm>
            <a:off x="7158625" y="0"/>
            <a:ext cx="1985400" cy="450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139700" rtl="0">
              <a:spcBef>
                <a:spcPts val="640"/>
              </a:spcBef>
              <a:buNone/>
            </a:pP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P2, Task 2, </a:t>
            </a:r>
            <a:r>
              <a:rPr lang="en-US" sz="18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pg</a:t>
            </a: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49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Expectations for Adult Behavior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9382091"/>
              </p:ext>
            </p:extLst>
          </p:nvPr>
        </p:nvGraphicFramePr>
        <p:xfrm>
          <a:off x="348018" y="2053054"/>
          <a:ext cx="8229600" cy="4526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A39561-0CD8-4475-B333-CF670EC7DE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99A39561-0CD8-4475-B333-CF670EC7DE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99A39561-0CD8-4475-B333-CF670EC7DE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99A39561-0CD8-4475-B333-CF670EC7DE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4389CCA-7795-4F2F-852D-E9A752D26A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graphicEl>
                                              <a:dgm id="{24389CCA-7795-4F2F-852D-E9A752D26A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graphicEl>
                                              <a:dgm id="{24389CCA-7795-4F2F-852D-E9A752D26A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graphicEl>
                                              <a:dgm id="{24389CCA-7795-4F2F-852D-E9A752D26A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5B75D32-8757-4CAC-9EA1-34D645DFA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graphicEl>
                                              <a:dgm id="{D5B75D32-8757-4CAC-9EA1-34D645DFA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graphicEl>
                                              <a:dgm id="{D5B75D32-8757-4CAC-9EA1-34D645DFA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dgm id="{D5B75D32-8757-4CAC-9EA1-34D645DFA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5CDF83A-2481-4373-806B-F4DC81A185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graphicEl>
                                              <a:dgm id="{B5CDF83A-2481-4373-806B-F4DC81A185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graphicEl>
                                              <a:dgm id="{B5CDF83A-2481-4373-806B-F4DC81A185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graphicEl>
                                              <a:dgm id="{B5CDF83A-2481-4373-806B-F4DC81A185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0E64B48-3798-432D-826D-8ACB10A36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graphicEl>
                                              <a:dgm id="{40E64B48-3798-432D-826D-8ACB10A369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dgm id="{40E64B48-3798-432D-826D-8ACB10A36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graphicEl>
                                              <a:dgm id="{40E64B48-3798-432D-826D-8ACB10A36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E87EF13-3660-46C2-B56C-C298FC68E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graphicEl>
                                              <a:dgm id="{6E87EF13-3660-46C2-B56C-C298FC68E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graphicEl>
                                              <a:dgm id="{6E87EF13-3660-46C2-B56C-C298FC68E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6E87EF13-3660-46C2-B56C-C298FC68E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A7C8739-3D06-4005-93A6-968F1BDDF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graphicEl>
                                              <a:dgm id="{3A7C8739-3D06-4005-93A6-968F1BDDF3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graphicEl>
                                              <a:dgm id="{3A7C8739-3D06-4005-93A6-968F1BDDF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graphicEl>
                                              <a:dgm id="{3A7C8739-3D06-4005-93A6-968F1BDDF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926B7D8-160E-458F-B436-9DB1E001FF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graphicEl>
                                              <a:dgm id="{B926B7D8-160E-458F-B436-9DB1E001FF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graphicEl>
                                              <a:dgm id="{B926B7D8-160E-458F-B436-9DB1E001FF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graphicEl>
                                              <a:dgm id="{B926B7D8-160E-458F-B436-9DB1E001FF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476523C-6BE1-479B-8CD1-1E3D43339B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graphicEl>
                                              <a:dgm id="{2476523C-6BE1-479B-8CD1-1E3D43339B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graphicEl>
                                              <a:dgm id="{2476523C-6BE1-479B-8CD1-1E3D43339B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graphicEl>
                                              <a:dgm id="{2476523C-6BE1-479B-8CD1-1E3D43339B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87D87B4-F70D-4F26-9D02-CA836BF779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graphicEl>
                                              <a:dgm id="{987D87B4-F70D-4F26-9D02-CA836BF779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graphicEl>
                                              <a:dgm id="{987D87B4-F70D-4F26-9D02-CA836BF779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graphicEl>
                                              <a:dgm id="{987D87B4-F70D-4F26-9D02-CA836BF779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326923" y="957944"/>
            <a:ext cx="6896534" cy="10809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dirty="0"/>
              <a:t>Task </a:t>
            </a:r>
            <a:r>
              <a:rPr lang="en-US" dirty="0" smtClean="0"/>
              <a:t>3: Planning </a:t>
            </a:r>
            <a:r>
              <a:rPr lang="en-US" dirty="0"/>
              <a:t>for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Adequate Supervision</a:t>
            </a:r>
            <a:r>
              <a:rPr lang="en-US" dirty="0"/>
              <a:t>:</a:t>
            </a:r>
            <a:br>
              <a:rPr lang="en-US" dirty="0"/>
            </a:br>
            <a:endParaRPr lang="en-US" sz="4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0846995"/>
              </p:ext>
            </p:extLst>
          </p:nvPr>
        </p:nvGraphicFramePr>
        <p:xfrm>
          <a:off x="457200" y="1828800"/>
          <a:ext cx="8229600" cy="452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59" name="Shape 359"/>
          <p:cNvSpPr txBox="1"/>
          <p:nvPr/>
        </p:nvSpPr>
        <p:spPr>
          <a:xfrm>
            <a:off x="7434300" y="0"/>
            <a:ext cx="1709699" cy="48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P2, Task 3, </a:t>
            </a:r>
            <a:r>
              <a:rPr lang="en-US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pg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58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89E309-50ED-4007-8725-1AFCDB1602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2E89E309-50ED-4007-8725-1AFCDB1602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6E559D3-F4C9-4A79-AD52-BBE332C5A8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graphicEl>
                                              <a:dgm id="{66E559D3-F4C9-4A79-AD52-BBE332C5A8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74785A-0773-442E-801C-DD1D751C50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AD74785A-0773-442E-801C-DD1D751C50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23B784-532C-446B-8CDC-D8700C56D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DE23B784-532C-446B-8CDC-D8700C56DD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14B16A-3F47-404A-AC56-AB87BDBB4B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dgm id="{DC14B16A-3F47-404A-AC56-AB87BDBB4B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CE487F-9622-4839-8EE4-58FC2D2EA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4">
                                            <p:graphicEl>
                                              <a:dgm id="{87CE487F-9622-4839-8EE4-58FC2D2EAD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xfrm>
            <a:off x="197837" y="7568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000" b="0" i="0" u="none" strike="noStrike" cap="none" baseline="0" dirty="0">
                <a:ea typeface="Calibri"/>
                <a:cs typeface="Calibri"/>
                <a:sym typeface="Calibri"/>
              </a:rPr>
              <a:t>Adequate Supervision: </a:t>
            </a:r>
          </a:p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000" b="0" i="0" u="none" strike="noStrike" cap="none" baseline="0" dirty="0">
                <a:ea typeface="Calibri"/>
                <a:cs typeface="Calibri"/>
                <a:sym typeface="Calibri"/>
              </a:rPr>
              <a:t>Update &amp; </a:t>
            </a:r>
            <a:r>
              <a:rPr lang="en-US" sz="4000" b="1" u="sng" dirty="0"/>
              <a:t>Clarify</a:t>
            </a:r>
            <a:r>
              <a:rPr lang="en-US" sz="4000" b="0" i="0" u="none" strike="noStrike" cap="none" baseline="0" dirty="0">
                <a:ea typeface="Calibri"/>
                <a:cs typeface="Calibri"/>
                <a:sym typeface="Calibri"/>
              </a:rPr>
              <a:t> Expectations</a:t>
            </a:r>
          </a:p>
        </p:txBody>
      </p:sp>
      <p:pic>
        <p:nvPicPr>
          <p:cNvPr id="366" name="Shape 366"/>
          <p:cNvPicPr preferRelativeResize="0">
            <a:picLocks noGrp="1"/>
          </p:cNvPicPr>
          <p:nvPr>
            <p:ph type="body" sz="half" idx="2"/>
          </p:nvPr>
        </p:nvPicPr>
        <p:blipFill rotWithShape="1">
          <a:blip r:embed="rId3">
            <a:alphaModFix/>
          </a:blip>
          <a:srcRect l="2603" t="10814" r="10991" b="57261"/>
          <a:stretch/>
        </p:blipFill>
        <p:spPr>
          <a:xfrm>
            <a:off x="341193" y="2306472"/>
            <a:ext cx="8366077" cy="4107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7" name="Shape 367"/>
          <p:cNvSpPr txBox="1"/>
          <p:nvPr/>
        </p:nvSpPr>
        <p:spPr>
          <a:xfrm>
            <a:off x="7158625" y="0"/>
            <a:ext cx="1985400" cy="450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139700" rtl="0">
              <a:spcBef>
                <a:spcPts val="64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P2, Task 3, pg 58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dirty="0"/>
              <a:t>Be </a:t>
            </a:r>
            <a:r>
              <a:rPr lang="en-US" sz="4400" dirty="0" smtClean="0"/>
              <a:t>Present</a:t>
            </a:r>
            <a:endParaRPr lang="en-US" sz="4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7049436"/>
              </p:ext>
            </p:extLst>
          </p:nvPr>
        </p:nvGraphicFramePr>
        <p:xfrm>
          <a:off x="328125" y="1844017"/>
          <a:ext cx="7813399" cy="4000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75" name="Shape 375"/>
          <p:cNvSpPr txBox="1"/>
          <p:nvPr/>
        </p:nvSpPr>
        <p:spPr>
          <a:xfrm>
            <a:off x="7276775" y="5866176"/>
            <a:ext cx="1729499" cy="67370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000" b="1" dirty="0"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STOIC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40BC02-F127-43BA-9C22-C9DC6FA44B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F240BC02-F127-43BA-9C22-C9DC6FA44B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21D6416-00B5-4A3A-8EBE-E6CCBF37C0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graphicEl>
                                              <a:dgm id="{921D6416-00B5-4A3A-8EBE-E6CCBF37C0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07F268-08AA-4B46-A2BE-5FD14B3C5F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0A07F268-08AA-4B46-A2BE-5FD14B3C5F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95A9FE-7F19-4F82-8FB8-D45F166886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DE95A9FE-7F19-4F82-8FB8-D45F166886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885EBE-75F9-476A-A7A4-EFC18169C9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dgm id="{2B885EBE-75F9-476A-A7A4-EFC18169C9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225188" y="624787"/>
            <a:ext cx="5848066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4400" dirty="0"/>
              <a:t>Improvement Cycle</a:t>
            </a: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 l="11309" t="8866" r="10528" b="6531"/>
          <a:stretch/>
        </p:blipFill>
        <p:spPr>
          <a:xfrm>
            <a:off x="835526" y="1799182"/>
            <a:ext cx="6610248" cy="4865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8" name="Shape 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502" y="2537715"/>
            <a:ext cx="1087283" cy="1369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9" name="Shape 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9930" y="1943660"/>
            <a:ext cx="1707331" cy="1178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0" name="Shape 1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5289" y="5371189"/>
            <a:ext cx="1363429" cy="879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1" name="Shape 111"/>
          <p:cNvPicPr preferRelativeResize="0"/>
          <p:nvPr/>
        </p:nvPicPr>
        <p:blipFill rotWithShape="1">
          <a:blip r:embed="rId7">
            <a:alphaModFix/>
          </a:blip>
          <a:srcRect l="2723" t="5691" b="4104"/>
          <a:stretch/>
        </p:blipFill>
        <p:spPr>
          <a:xfrm>
            <a:off x="6332613" y="3393969"/>
            <a:ext cx="1379509" cy="1261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" name="Shape 112"/>
          <p:cNvPicPr preferRelativeResize="0"/>
          <p:nvPr/>
        </p:nvPicPr>
        <p:blipFill rotWithShape="1">
          <a:blip r:embed="rId8">
            <a:alphaModFix/>
          </a:blip>
          <a:srcRect t="13532"/>
          <a:stretch/>
        </p:blipFill>
        <p:spPr>
          <a:xfrm>
            <a:off x="5524816" y="5594680"/>
            <a:ext cx="1707331" cy="957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/>
              <a:t>Ensure Adequate Supervision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4775297"/>
              </p:ext>
            </p:extLst>
          </p:nvPr>
        </p:nvGraphicFramePr>
        <p:xfrm>
          <a:off x="531639" y="2121293"/>
          <a:ext cx="8229600" cy="4526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6265EF-6251-449D-9CC2-2F6EBF4D3A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dgm id="{2E6265EF-6251-449D-9CC2-2F6EBF4D3A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2E6265EF-6251-449D-9CC2-2F6EBF4D3A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graphicEl>
                                              <a:dgm id="{2E6265EF-6251-449D-9CC2-2F6EBF4D3A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407C2-D22E-4447-AE1D-384A7494D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868407C2-D22E-4447-AE1D-384A7494D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868407C2-D22E-4447-AE1D-384A7494D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868407C2-D22E-4447-AE1D-384A7494DA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6A56B1-441F-426F-A8DD-2638BC9A0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graphicEl>
                                              <a:dgm id="{C76A56B1-441F-426F-A8DD-2638BC9A0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C76A56B1-441F-426F-A8DD-2638BC9A0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dgm id="{C76A56B1-441F-426F-A8DD-2638BC9A0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4807E3-A21C-409B-BD03-59E123F76C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dgm id="{084807E3-A21C-409B-BD03-59E123F76C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084807E3-A21C-409B-BD03-59E123F76C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graphicEl>
                                              <a:dgm id="{084807E3-A21C-409B-BD03-59E123F76C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Shape 388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438227" y="138106"/>
            <a:ext cx="8234923" cy="517547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Shape 389"/>
          <p:cNvSpPr txBox="1">
            <a:spLocks noGrp="1"/>
          </p:cNvSpPr>
          <p:nvPr>
            <p:ph type="ctrTitle"/>
          </p:nvPr>
        </p:nvSpPr>
        <p:spPr>
          <a:xfrm>
            <a:off x="566702" y="5313581"/>
            <a:ext cx="7983299" cy="10326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Teaching Expectations to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Students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Module B, Presentation 3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600" b="0" i="0" u="none" strike="noStrike" cap="none" baseline="0" dirty="0">
              <a:solidFill>
                <a:schemeClr val="accent6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Shape 392"/>
          <p:cNvSpPr txBox="1"/>
          <p:nvPr/>
        </p:nvSpPr>
        <p:spPr>
          <a:xfrm>
            <a:off x="438227" y="693109"/>
            <a:ext cx="8435100" cy="40654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sz="4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Students </a:t>
            </a:r>
            <a:r>
              <a:rPr lang="en-US" sz="4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can’t be expected </a:t>
            </a:r>
          </a:p>
          <a:p>
            <a:pPr rtl="0">
              <a:spcBef>
                <a:spcPts val="0"/>
              </a:spcBef>
              <a:buNone/>
            </a:pPr>
            <a:r>
              <a:rPr lang="en-US" sz="4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intuitively </a:t>
            </a:r>
            <a:r>
              <a:rPr lang="en-US" sz="4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know </a:t>
            </a:r>
            <a:r>
              <a:rPr lang="en-US" sz="4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to </a:t>
            </a:r>
            <a:r>
              <a:rPr lang="en-US" sz="4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behave: </a:t>
            </a:r>
            <a:r>
              <a:rPr lang="en-US" sz="4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 </a:t>
            </a:r>
            <a:r>
              <a:rPr lang="en-US" sz="4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need to be taught</a:t>
            </a:r>
            <a:r>
              <a:rPr lang="en-US" sz="4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</a:t>
            </a:r>
            <a:r>
              <a:rPr lang="en-US" sz="4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</a:t>
            </a:r>
            <a:r>
              <a:rPr lang="en-US" sz="4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function in </a:t>
            </a:r>
            <a:r>
              <a:rPr lang="en-US" sz="4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those </a:t>
            </a:r>
          </a:p>
          <a:p>
            <a:pPr>
              <a:spcBef>
                <a:spcPts val="0"/>
              </a:spcBef>
              <a:buNone/>
            </a:pPr>
            <a:r>
              <a:rPr lang="en-US" sz="4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specific settings and situations.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Shape 3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853" y="396694"/>
            <a:ext cx="8473799" cy="579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Shape 405"/>
          <p:cNvPicPr preferRelativeResize="0"/>
          <p:nvPr/>
        </p:nvPicPr>
        <p:blipFill rotWithShape="1">
          <a:blip r:embed="rId3">
            <a:alphaModFix/>
          </a:blip>
          <a:srcRect t="12839" b="11768"/>
          <a:stretch/>
        </p:blipFill>
        <p:spPr>
          <a:xfrm>
            <a:off x="415024" y="137950"/>
            <a:ext cx="8278600" cy="6372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r. Mom Carpoo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/>
          </a:blip>
          <a:stretch>
            <a:fillRect/>
          </a:stretch>
        </p:blipFill>
        <p:spPr>
          <a:xfrm>
            <a:off x="95534" y="382137"/>
            <a:ext cx="9048466" cy="5363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>
            <a:spLocks noGrp="1"/>
          </p:cNvSpPr>
          <p:nvPr>
            <p:ph type="ctrTitle"/>
          </p:nvPr>
        </p:nvSpPr>
        <p:spPr>
          <a:xfrm>
            <a:off x="174009" y="2634017"/>
            <a:ext cx="6213143" cy="16215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Organize to Ensure </a:t>
            </a:r>
            <a:br>
              <a:rPr lang="en-US" sz="44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Expectations Are Taught</a:t>
            </a:r>
          </a:p>
        </p:txBody>
      </p:sp>
      <p:sp>
        <p:nvSpPr>
          <p:cNvPr id="419" name="Shape 419"/>
          <p:cNvSpPr txBox="1">
            <a:spLocks noGrp="1"/>
          </p:cNvSpPr>
          <p:nvPr>
            <p:ph type="subTitle" idx="1"/>
          </p:nvPr>
        </p:nvSpPr>
        <p:spPr>
          <a:xfrm>
            <a:off x="496593" y="4571460"/>
            <a:ext cx="6108101" cy="111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sz="3200" b="0" i="0" u="none" strike="noStrike" cap="none" baseline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Foundations</a:t>
            </a:r>
            <a:r>
              <a:rPr lang="en-US" sz="3200" b="0" i="0" u="none" strike="noStrike" cap="none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baseline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Module B </a:t>
            </a:r>
            <a:r>
              <a:rPr lang="en-US" sz="3200" b="0" i="0" u="none" strike="noStrike" cap="none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Presentation 3, Task </a:t>
            </a:r>
            <a:r>
              <a:rPr lang="en-US" sz="3200" b="0" i="0" u="none" strike="noStrike" cap="none" baseline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lang="en-US" sz="3200" b="0" i="0" u="none" strike="noStrike" cap="none" baseline="0" dirty="0">
              <a:solidFill>
                <a:schemeClr val="accent6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http://www.wix.com/blog/file/2010/05/Organizing-your-Photos-into-Them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5" b="89521" l="52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5767" y="2737141"/>
            <a:ext cx="2118679" cy="1415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Planning for Teaching Expectations</a:t>
            </a:r>
          </a:p>
        </p:txBody>
      </p:sp>
      <p:sp>
        <p:nvSpPr>
          <p:cNvPr id="425" name="Shape 425"/>
          <p:cNvSpPr txBox="1">
            <a:spLocks noGrp="1"/>
          </p:cNvSpPr>
          <p:nvPr>
            <p:ph idx="1"/>
          </p:nvPr>
        </p:nvSpPr>
        <p:spPr>
          <a:xfrm>
            <a:off x="388962" y="2098995"/>
            <a:ext cx="8229600" cy="63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Sample Schedule for Teaching Cafeteria Lessons</a:t>
            </a:r>
          </a:p>
          <a:p>
            <a: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</a:pPr>
            <a:endParaRPr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317500" algn="l" rtl="0">
              <a:spcBef>
                <a:spcPts val="640"/>
              </a:spcBef>
              <a:buClr>
                <a:schemeClr val="dk1"/>
              </a:buClr>
              <a:buFont typeface="Calibri"/>
              <a:buNone/>
            </a:pPr>
            <a:endParaRPr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27" name="Shape 427"/>
          <p:cNvGraphicFramePr/>
          <p:nvPr/>
        </p:nvGraphicFramePr>
        <p:xfrm>
          <a:off x="1371600" y="2667000"/>
          <a:ext cx="6400825" cy="3676000"/>
        </p:xfrm>
        <a:graphic>
          <a:graphicData uri="http://schemas.openxmlformats.org/drawingml/2006/table">
            <a:tbl>
              <a:tblPr firstRow="1" bandRow="1">
                <a:noFill/>
                <a:tableStyleId>{9EF18689-42C0-4612-8D13-BEE9153AE17B}</a:tableStyleId>
              </a:tblPr>
              <a:tblGrid>
                <a:gridCol w="2222500"/>
                <a:gridCol w="1392775"/>
                <a:gridCol w="1392775"/>
                <a:gridCol w="1392775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b="1" u="none" strike="noStrike" cap="none" baseline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Topic</a:t>
                      </a:r>
                    </a:p>
                  </a:txBody>
                  <a:tcPr marL="89075" marR="890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b="1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Day 1</a:t>
                      </a:r>
                    </a:p>
                  </a:txBody>
                  <a:tcPr marL="89075" marR="890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b="1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Day 2</a:t>
                      </a:r>
                    </a:p>
                  </a:txBody>
                  <a:tcPr marL="89075" marR="890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b="1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Day 3</a:t>
                      </a:r>
                    </a:p>
                  </a:txBody>
                  <a:tcPr marL="89075" marR="89075" marT="0" marB="0" anchor="ctr"/>
                </a:tc>
              </a:tr>
              <a:tr h="481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Entering</a:t>
                      </a:r>
                    </a:p>
                  </a:txBody>
                  <a:tcPr marL="89075" marR="890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</a:p>
                  </a:txBody>
                  <a:tcPr marL="89075" marR="890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89075" marR="890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89075" marR="89075" marT="0" marB="0" anchor="ctr"/>
                </a:tc>
              </a:tr>
              <a:tr h="481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Waiting in line</a:t>
                      </a:r>
                    </a:p>
                  </a:txBody>
                  <a:tcPr marL="89075" marR="890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</a:p>
                  </a:txBody>
                  <a:tcPr marL="89075" marR="890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</a:p>
                  </a:txBody>
                  <a:tcPr marL="89075" marR="890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89075" marR="89075" marT="0" marB="0" anchor="ctr"/>
                </a:tc>
              </a:tr>
              <a:tr h="481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Noise level</a:t>
                      </a:r>
                    </a:p>
                  </a:txBody>
                  <a:tcPr marL="89075" marR="890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</a:p>
                  </a:txBody>
                  <a:tcPr marL="89075" marR="890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</a:p>
                  </a:txBody>
                  <a:tcPr marL="89075" marR="890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89075" marR="89075" marT="0" marB="0" anchor="ctr"/>
                </a:tc>
              </a:tr>
              <a:tr h="481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Making menu choices</a:t>
                      </a:r>
                    </a:p>
                  </a:txBody>
                  <a:tcPr marL="89075" marR="890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89075" marR="890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</a:p>
                  </a:txBody>
                  <a:tcPr marL="89075" marR="890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89075" marR="89075" marT="0" marB="0" anchor="ctr"/>
                </a:tc>
              </a:tr>
              <a:tr h="481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Treating adults with respect</a:t>
                      </a:r>
                    </a:p>
                  </a:txBody>
                  <a:tcPr marL="89075" marR="890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89075" marR="890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</a:p>
                  </a:txBody>
                  <a:tcPr marL="89075" marR="890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</a:p>
                  </a:txBody>
                  <a:tcPr marL="89075" marR="89075" marT="0" marB="0" anchor="ctr"/>
                </a:tc>
              </a:tr>
              <a:tr h="481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Clean up</a:t>
                      </a:r>
                    </a:p>
                  </a:txBody>
                  <a:tcPr marL="89075" marR="890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</a:p>
                  </a:txBody>
                  <a:tcPr marL="89075" marR="890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</a:p>
                  </a:txBody>
                  <a:tcPr marL="89075" marR="890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</a:p>
                  </a:txBody>
                  <a:tcPr marL="89075" marR="89075" marT="0" marB="0" anchor="ctr"/>
                </a:tc>
              </a:tr>
              <a:tr h="481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Recycling</a:t>
                      </a:r>
                    </a:p>
                  </a:txBody>
                  <a:tcPr marL="89075" marR="890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</a:p>
                  </a:txBody>
                  <a:tcPr marL="89075" marR="890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</a:p>
                  </a:txBody>
                  <a:tcPr marL="89075" marR="890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400" u="none" strike="noStrike" cap="none" baseline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</a:p>
                  </a:txBody>
                  <a:tcPr marL="89075" marR="89075" marT="0" marB="0" anchor="ctr"/>
                </a:tc>
              </a:tr>
            </a:tbl>
          </a:graphicData>
        </a:graphic>
      </p:graphicFrame>
      <p:sp>
        <p:nvSpPr>
          <p:cNvPr id="429" name="Shape 429"/>
          <p:cNvSpPr txBox="1"/>
          <p:nvPr/>
        </p:nvSpPr>
        <p:spPr>
          <a:xfrm>
            <a:off x="7434300" y="0"/>
            <a:ext cx="1709699" cy="48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P3, Task 1, </a:t>
            </a:r>
            <a:r>
              <a:rPr lang="en-US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pg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76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Shape 435"/>
          <p:cNvPicPr preferRelativeResize="0"/>
          <p:nvPr/>
        </p:nvPicPr>
        <p:blipFill rotWithShape="1">
          <a:blip r:embed="rId3">
            <a:alphaModFix/>
          </a:blip>
          <a:srcRect l="9979" r="9567"/>
          <a:stretch/>
        </p:blipFill>
        <p:spPr>
          <a:xfrm>
            <a:off x="1255595" y="1"/>
            <a:ext cx="5841242" cy="6857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36" name="Shape 436"/>
          <p:cNvSpPr txBox="1"/>
          <p:nvPr/>
        </p:nvSpPr>
        <p:spPr>
          <a:xfrm>
            <a:off x="7328848" y="0"/>
            <a:ext cx="1815151" cy="48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P3, Task 1, </a:t>
            </a:r>
            <a:r>
              <a:rPr lang="en-US" sz="16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pg</a:t>
            </a:r>
            <a:r>
              <a:rPr lang="en-US" sz="1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83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tx1">
                    <a:lumMod val="9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Table Task</a:t>
            </a:r>
          </a:p>
        </p:txBody>
      </p:sp>
      <p:pic>
        <p:nvPicPr>
          <p:cNvPr id="442" name="Shape 442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8374" t="1392" r="9997" b="1891"/>
          <a:stretch/>
        </p:blipFill>
        <p:spPr>
          <a:xfrm>
            <a:off x="861393" y="244199"/>
            <a:ext cx="6237026" cy="6632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43" name="Shape 443"/>
          <p:cNvSpPr txBox="1"/>
          <p:nvPr/>
        </p:nvSpPr>
        <p:spPr>
          <a:xfrm>
            <a:off x="7434300" y="0"/>
            <a:ext cx="1709699" cy="48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P3, Task 1, </a:t>
            </a:r>
            <a:r>
              <a:rPr lang="en-US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pg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82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97837" y="798000"/>
            <a:ext cx="8229600" cy="646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 smtClean="0"/>
              <a:t>Posters </a:t>
            </a:r>
            <a:r>
              <a:rPr lang="en-US" dirty="0"/>
              <a:t>Teaching Expectations</a:t>
            </a:r>
          </a:p>
        </p:txBody>
      </p:sp>
      <p:sp>
        <p:nvSpPr>
          <p:cNvPr id="448" name="Shape 448"/>
          <p:cNvSpPr txBox="1">
            <a:spLocks noGrp="1"/>
          </p:cNvSpPr>
          <p:nvPr>
            <p:ph idx="1"/>
          </p:nvPr>
        </p:nvSpPr>
        <p:spPr>
          <a:xfrm>
            <a:off x="377946" y="5407176"/>
            <a:ext cx="8229600" cy="47927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Prairie Heights Elementary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 in Cedar Rapids, Iowa</a:t>
            </a:r>
          </a:p>
        </p:txBody>
      </p:sp>
      <p:pic>
        <p:nvPicPr>
          <p:cNvPr id="450" name="Shape 4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531" y="1828800"/>
            <a:ext cx="2465653" cy="3240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1" name="Shape 4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1767" y="1828800"/>
            <a:ext cx="2463043" cy="3236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2" name="Shape 4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70798" y="1828800"/>
            <a:ext cx="2463043" cy="3236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54" name="Shape 454"/>
          <p:cNvSpPr txBox="1"/>
          <p:nvPr/>
        </p:nvSpPr>
        <p:spPr>
          <a:xfrm>
            <a:off x="7434300" y="0"/>
            <a:ext cx="1709699" cy="48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P3, Task 1, </a:t>
            </a:r>
            <a:r>
              <a:rPr lang="en-US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pg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79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137608" y="753228"/>
            <a:ext cx="7315200" cy="108093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/>
              <a:t>Improvement </a:t>
            </a:r>
            <a:r>
              <a:rPr lang="en-US" dirty="0" smtClean="0"/>
              <a:t>Cycle…It’s </a:t>
            </a:r>
            <a:r>
              <a:rPr lang="en-US" dirty="0"/>
              <a:t>Your Turn</a:t>
            </a:r>
          </a:p>
        </p:txBody>
      </p:sp>
      <p:pic>
        <p:nvPicPr>
          <p:cNvPr id="120" name="Shape 120"/>
          <p:cNvPicPr preferRelativeResize="0"/>
          <p:nvPr/>
        </p:nvPicPr>
        <p:blipFill rotWithShape="1">
          <a:blip r:embed="rId3">
            <a:alphaModFix/>
          </a:blip>
          <a:srcRect l="5851" t="9305" r="6316" b="6809"/>
          <a:stretch/>
        </p:blipFill>
        <p:spPr>
          <a:xfrm>
            <a:off x="1064526" y="2033517"/>
            <a:ext cx="6620301" cy="46538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>
            <a:spLocks noGrp="1"/>
          </p:cNvSpPr>
          <p:nvPr>
            <p:ph type="body" sz="half" idx="2"/>
          </p:nvPr>
        </p:nvSpPr>
        <p:spPr>
          <a:xfrm>
            <a:off x="4518405" y="562554"/>
            <a:ext cx="4386717" cy="5119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7150" marR="0" lvl="0" indent="-6350" algn="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 baseline="0" dirty="0">
                <a:latin typeface="+mj-lt"/>
                <a:ea typeface="Calibri"/>
                <a:cs typeface="Calibri"/>
                <a:sym typeface="Calibri"/>
              </a:rPr>
              <a:t>Excerpts from the </a:t>
            </a:r>
            <a:endParaRPr lang="en-US" sz="3200" b="1" i="0" u="none" strike="noStrike" cap="none" baseline="0" dirty="0" smtClean="0">
              <a:latin typeface="+mj-lt"/>
              <a:ea typeface="Calibri"/>
              <a:cs typeface="Calibri"/>
              <a:sym typeface="Calibri"/>
            </a:endParaRPr>
          </a:p>
          <a:p>
            <a:pPr marL="57150" marR="0" lvl="0" indent="-6350" algn="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1" u="none" strike="noStrike" cap="none" baseline="0" dirty="0" smtClean="0">
                <a:latin typeface="+mj-lt"/>
                <a:ea typeface="Calibri"/>
                <a:cs typeface="Calibri"/>
                <a:sym typeface="Calibri"/>
              </a:rPr>
              <a:t>How </a:t>
            </a:r>
            <a:r>
              <a:rPr lang="en-US" sz="3200" b="1" i="1" u="none" strike="noStrike" cap="none" baseline="0" dirty="0">
                <a:latin typeface="+mj-lt"/>
                <a:ea typeface="Calibri"/>
                <a:cs typeface="Calibri"/>
                <a:sym typeface="Calibri"/>
              </a:rPr>
              <a:t>to </a:t>
            </a:r>
            <a:r>
              <a:rPr lang="en-US" sz="3200" b="1" i="1" u="none" strike="noStrike" cap="none" baseline="0" dirty="0" smtClean="0">
                <a:latin typeface="+mj-lt"/>
                <a:ea typeface="Calibri"/>
                <a:cs typeface="Calibri"/>
                <a:sym typeface="Calibri"/>
              </a:rPr>
              <a:t>Respond</a:t>
            </a:r>
          </a:p>
          <a:p>
            <a:pPr marL="57150" marR="0" lvl="0" indent="-6350" algn="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1" u="none" strike="noStrike" cap="none" baseline="0" dirty="0" smtClean="0"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1" i="1" u="none" strike="noStrike" cap="none" baseline="0" dirty="0">
                <a:latin typeface="+mj-lt"/>
                <a:ea typeface="Calibri"/>
                <a:cs typeface="Calibri"/>
                <a:sym typeface="Calibri"/>
              </a:rPr>
              <a:t>to Reminders </a:t>
            </a:r>
            <a:endParaRPr lang="en-US" sz="3200" b="1" i="1" u="none" strike="noStrike" cap="none" baseline="0" dirty="0" smtClean="0">
              <a:latin typeface="+mj-lt"/>
              <a:ea typeface="Calibri"/>
              <a:cs typeface="Calibri"/>
              <a:sym typeface="Calibri"/>
            </a:endParaRPr>
          </a:p>
          <a:p>
            <a:pPr marL="57150" marR="0" lvl="0" indent="-6350" algn="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 baseline="0" dirty="0" smtClean="0">
                <a:latin typeface="+mj-lt"/>
                <a:ea typeface="Calibri"/>
                <a:cs typeface="Calibri"/>
                <a:sym typeface="Calibri"/>
              </a:rPr>
              <a:t>PowerPoint </a:t>
            </a:r>
            <a:endParaRPr lang="en-US" sz="3200" b="1" i="0" u="none" strike="noStrike" cap="none" baseline="0"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1" name="Shape 461"/>
          <p:cNvPicPr preferRelativeResize="0"/>
          <p:nvPr/>
        </p:nvPicPr>
        <p:blipFill rotWithShape="1">
          <a:blip r:embed="rId3">
            <a:alphaModFix/>
          </a:blip>
          <a:srcRect l="4544" t="5882" r="4544" b="5880"/>
          <a:stretch/>
        </p:blipFill>
        <p:spPr>
          <a:xfrm>
            <a:off x="175996" y="229650"/>
            <a:ext cx="3672807" cy="271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Shape 462"/>
          <p:cNvPicPr preferRelativeResize="0"/>
          <p:nvPr/>
        </p:nvPicPr>
        <p:blipFill rotWithShape="1">
          <a:blip r:embed="rId4">
            <a:alphaModFix/>
          </a:blip>
          <a:srcRect l="4544" t="5882" r="4544" b="5880"/>
          <a:stretch/>
        </p:blipFill>
        <p:spPr>
          <a:xfrm>
            <a:off x="2886827" y="2138076"/>
            <a:ext cx="3746314" cy="2780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Shape 463"/>
          <p:cNvPicPr preferRelativeResize="0"/>
          <p:nvPr/>
        </p:nvPicPr>
        <p:blipFill rotWithShape="1">
          <a:blip r:embed="rId5">
            <a:alphaModFix/>
          </a:blip>
          <a:srcRect l="4544" t="5882" r="4544" b="5880"/>
          <a:stretch/>
        </p:blipFill>
        <p:spPr>
          <a:xfrm>
            <a:off x="5183710" y="3888271"/>
            <a:ext cx="3666820" cy="2734098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Shape 464"/>
          <p:cNvSpPr txBox="1"/>
          <p:nvPr/>
        </p:nvSpPr>
        <p:spPr>
          <a:xfrm>
            <a:off x="7434300" y="0"/>
            <a:ext cx="1709699" cy="48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P3, Task 1, </a:t>
            </a:r>
            <a:r>
              <a:rPr lang="en-US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pg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78</a:t>
            </a:r>
          </a:p>
        </p:txBody>
      </p:sp>
      <p:sp>
        <p:nvSpPr>
          <p:cNvPr id="465" name="Shape 465"/>
          <p:cNvSpPr txBox="1"/>
          <p:nvPr/>
        </p:nvSpPr>
        <p:spPr>
          <a:xfrm>
            <a:off x="103006" y="4767215"/>
            <a:ext cx="4415399" cy="103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7150" lvl="0" indent="-635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Fulton Elementary School, San Diego, California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Planning for Teaching Expectations</a:t>
            </a:r>
          </a:p>
        </p:txBody>
      </p:sp>
      <p:sp>
        <p:nvSpPr>
          <p:cNvPr id="471" name="Shape 471"/>
          <p:cNvSpPr txBox="1">
            <a:spLocks noGrp="1"/>
          </p:cNvSpPr>
          <p:nvPr>
            <p:ph idx="1"/>
          </p:nvPr>
        </p:nvSpPr>
        <p:spPr>
          <a:xfrm>
            <a:off x="1872911" y="2743200"/>
            <a:ext cx="5128390" cy="13511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509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Flush video from the DVD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509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Rogers </a:t>
            </a:r>
            <a:r>
              <a:rPr lang="en-US" sz="3509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  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3509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51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 txBox="1">
            <a:spLocks noGrp="1"/>
          </p:cNvSpPr>
          <p:nvPr>
            <p:ph type="title"/>
          </p:nvPr>
        </p:nvSpPr>
        <p:spPr>
          <a:xfrm>
            <a:off x="593677" y="897972"/>
            <a:ext cx="3200401" cy="80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ucida Sans Typewriter" panose="020B0509030504030204" pitchFamily="49" charset="0"/>
                <a:ea typeface="Arial"/>
                <a:cs typeface="Arial"/>
                <a:sym typeface="Arial"/>
              </a:rPr>
              <a:t>STOIC</a:t>
            </a:r>
            <a:endParaRPr lang="en-US" sz="5400" b="1" dirty="0">
              <a:solidFill>
                <a:srgbClr val="92D050"/>
              </a:solidFill>
              <a:latin typeface="Lucida Sans Typewriter" panose="020B0509030504030204" pitchFamily="49" charset="0"/>
              <a:ea typeface="Arial"/>
              <a:cs typeface="Arial"/>
              <a:sym typeface="Arial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8622069"/>
              </p:ext>
            </p:extLst>
          </p:nvPr>
        </p:nvGraphicFramePr>
        <p:xfrm>
          <a:off x="572454" y="2238232"/>
          <a:ext cx="8087099" cy="3589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1E4066-099A-4067-B248-CF5E5C671C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E91E4066-099A-4067-B248-CF5E5C671C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D75BC6-DEDD-4A52-AE44-4234C90A6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4">
                                            <p:graphicEl>
                                              <a:dgm id="{A9D75BC6-DEDD-4A52-AE44-4234C90A65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4C9A5F5-BD36-43B8-9578-E42501A042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dgm id="{54C9A5F5-BD36-43B8-9578-E42501A042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A713F1-6AE8-4454-835A-EB5E6A69A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4">
                                            <p:graphicEl>
                                              <a:dgm id="{74A713F1-6AE8-4454-835A-EB5E6A69AC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E5FECD-747C-4602-B360-6961FA3D4C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dgm id="{D5E5FECD-747C-4602-B360-6961FA3D4C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B90A8F-B692-4A34-8882-E2A507B1C8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4">
                                            <p:graphicEl>
                                              <a:dgm id="{21B90A8F-B692-4A34-8882-E2A507B1C8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6A07B3-BFAA-4696-B523-42142CBDB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4">
                                            <p:graphicEl>
                                              <a:dgm id="{436A07B3-BFAA-4696-B523-42142CBDBE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0DE9D1-35CB-4774-AC39-E2D9F019F6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B70DE9D1-35CB-4774-AC39-E2D9F019F6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4CDF75-3F01-49D1-B9F6-F75AE7930D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244CDF75-3F01-49D1-B9F6-F75AE7930D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>
            <a:spLocks noGrp="1"/>
          </p:cNvSpPr>
          <p:nvPr>
            <p:ph type="title"/>
          </p:nvPr>
        </p:nvSpPr>
        <p:spPr>
          <a:xfrm>
            <a:off x="709060" y="984501"/>
            <a:ext cx="6728970" cy="2877816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dirty="0">
                <a:ea typeface="Calibri"/>
                <a:cs typeface="Calibri"/>
                <a:sym typeface="Calibri"/>
              </a:rPr>
              <a:t>Teach and Launch Expectations for </a:t>
            </a:r>
            <a:r>
              <a:rPr lang="en-US" sz="4400" dirty="0" smtClean="0">
                <a:ea typeface="Calibri"/>
                <a:cs typeface="Calibri"/>
                <a:sym typeface="Calibri"/>
              </a:rPr>
              <a:t/>
            </a:r>
            <a:br>
              <a:rPr lang="en-US" sz="4400" dirty="0" smtClean="0">
                <a:ea typeface="Calibri"/>
                <a:cs typeface="Calibri"/>
                <a:sym typeface="Calibri"/>
              </a:rPr>
            </a:br>
            <a:r>
              <a:rPr lang="en-US" sz="4400" dirty="0" smtClean="0">
                <a:ea typeface="Calibri"/>
                <a:cs typeface="Calibri"/>
                <a:sym typeface="Calibri"/>
              </a:rPr>
              <a:t>Multiple </a:t>
            </a:r>
            <a:r>
              <a:rPr lang="en-US" sz="4400" dirty="0">
                <a:ea typeface="Calibri"/>
                <a:cs typeface="Calibri"/>
                <a:sym typeface="Calibri"/>
              </a:rPr>
              <a:t>Common </a:t>
            </a:r>
            <a:r>
              <a:rPr lang="en-US" sz="4400" dirty="0" smtClean="0">
                <a:ea typeface="Calibri"/>
                <a:cs typeface="Calibri"/>
                <a:sym typeface="Calibri"/>
              </a:rPr>
              <a:t>Areas</a:t>
            </a:r>
            <a:r>
              <a:rPr lang="en-US" sz="4400" dirty="0">
                <a:ea typeface="Calibri"/>
                <a:cs typeface="Calibri"/>
                <a:sym typeface="Calibri"/>
              </a:rPr>
              <a:t> </a:t>
            </a:r>
            <a:r>
              <a:rPr lang="en-US" sz="4400" dirty="0" smtClean="0">
                <a:ea typeface="Calibri"/>
                <a:cs typeface="Calibri"/>
                <a:sym typeface="Calibri"/>
              </a:rPr>
              <a:t>and School Wide </a:t>
            </a:r>
            <a:r>
              <a:rPr lang="en-US" sz="4400" dirty="0">
                <a:ea typeface="Calibri"/>
                <a:cs typeface="Calibri"/>
                <a:sym typeface="Calibri"/>
              </a:rPr>
              <a:t>Policies</a:t>
            </a:r>
          </a:p>
        </p:txBody>
      </p:sp>
      <p:sp>
        <p:nvSpPr>
          <p:cNvPr id="485" name="Shape 485"/>
          <p:cNvSpPr txBox="1">
            <a:spLocks noGrp="1"/>
          </p:cNvSpPr>
          <p:nvPr>
            <p:ph type="body" sz="half" idx="2"/>
          </p:nvPr>
        </p:nvSpPr>
        <p:spPr>
          <a:xfrm>
            <a:off x="299627" y="4754239"/>
            <a:ext cx="6896534" cy="10187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sz="3200" b="0" i="0" u="none" strike="noStrike" cap="none" baseline="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Calibri"/>
                <a:sym typeface="Calibri"/>
              </a:rPr>
              <a:t>Foundations</a:t>
            </a:r>
            <a:r>
              <a:rPr lang="en-US" sz="3200" b="0" i="0" u="none" strike="noStrike" cap="none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baseline="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Calibri"/>
                <a:sym typeface="Calibri"/>
              </a:rPr>
              <a:t>Module </a:t>
            </a:r>
            <a:r>
              <a:rPr lang="en-US" sz="3200" b="0" i="0" u="none" strike="noStrike" cap="none" baseline="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Calibri"/>
                <a:sym typeface="Calibri"/>
              </a:rPr>
              <a:t>B, </a:t>
            </a:r>
            <a:endParaRPr lang="en-US" sz="3200" b="0" i="0" u="none" strike="noStrike" cap="none" baseline="0" dirty="0" smtClean="0">
              <a:solidFill>
                <a:schemeClr val="accent5">
                  <a:lumMod val="20000"/>
                  <a:lumOff val="80000"/>
                </a:schemeClr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sz="3200" b="0" i="0" u="none" strike="noStrike" cap="none" baseline="0" dirty="0" smtClean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Calibri"/>
                <a:sym typeface="Calibri"/>
              </a:rPr>
              <a:t>Presentation </a:t>
            </a:r>
            <a:r>
              <a:rPr lang="en-US" sz="3200" b="0" i="0" u="none" strike="noStrike" cap="none" baseline="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Calibri"/>
                <a:sym typeface="Calibri"/>
              </a:rPr>
              <a:t>3, Task 2</a:t>
            </a:r>
            <a:br>
              <a:rPr lang="en-US" sz="3200" b="0" i="0" u="none" strike="noStrike" cap="none" baseline="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accent5">
                  <a:lumMod val="20000"/>
                  <a:lumOff val="80000"/>
                </a:schemeClr>
              </a:solidFill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231387" y="616669"/>
            <a:ext cx="7943621" cy="10809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Teach and Launch Expectations</a:t>
            </a:r>
          </a:p>
        </p:txBody>
      </p:sp>
      <p:pic>
        <p:nvPicPr>
          <p:cNvPr id="493" name="Shape 4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301" y="1697607"/>
            <a:ext cx="7327707" cy="48774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54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1347" y="114115"/>
            <a:ext cx="6424303" cy="66532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8" name="Shape 498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 l="12158" t="8000" r="12158" b="8665"/>
          <a:stretch/>
        </p:blipFill>
        <p:spPr>
          <a:xfrm>
            <a:off x="1359848" y="179157"/>
            <a:ext cx="5847300" cy="65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Shape 500"/>
          <p:cNvSpPr txBox="1"/>
          <p:nvPr/>
        </p:nvSpPr>
        <p:spPr>
          <a:xfrm>
            <a:off x="7495650" y="0"/>
            <a:ext cx="1648499" cy="48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P3, Task 2, pg 90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3-2-1 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56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https://s3.amazonaws.com/wordpress-production/wp-content/uploads/2015/05/team-brainstorming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03" y="2414189"/>
            <a:ext cx="6728970" cy="3759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>
            <a:spLocks noGrp="1"/>
          </p:cNvSpPr>
          <p:nvPr>
            <p:ph type="title"/>
          </p:nvPr>
        </p:nvSpPr>
        <p:spPr>
          <a:xfrm>
            <a:off x="245037" y="1038639"/>
            <a:ext cx="7411361" cy="10809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 baseline="0" dirty="0">
                <a:ea typeface="Calibri"/>
                <a:cs typeface="Calibri"/>
                <a:sym typeface="Calibri"/>
              </a:rPr>
              <a:t>Teach and Launch New </a:t>
            </a:r>
            <a:r>
              <a:rPr lang="en-US" sz="3959" b="0" i="0" u="none" strike="noStrike" cap="none" baseline="0" dirty="0" smtClean="0">
                <a:ea typeface="Calibri"/>
                <a:cs typeface="Calibri"/>
                <a:sym typeface="Calibri"/>
              </a:rPr>
              <a:t/>
            </a:r>
            <a:br>
              <a:rPr lang="en-US" sz="3959" b="0" i="0" u="none" strike="noStrike" cap="none" baseline="0" dirty="0" smtClean="0">
                <a:ea typeface="Calibri"/>
                <a:cs typeface="Calibri"/>
                <a:sym typeface="Calibri"/>
              </a:rPr>
            </a:br>
            <a:r>
              <a:rPr lang="en-US" sz="3959" b="0" i="0" u="none" strike="noStrike" cap="none" baseline="0" dirty="0" smtClean="0">
                <a:ea typeface="Calibri"/>
                <a:cs typeface="Calibri"/>
                <a:sym typeface="Calibri"/>
              </a:rPr>
              <a:t>Expectations</a:t>
            </a:r>
            <a:r>
              <a:rPr lang="en-US" sz="3959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959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959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57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https://i.ytimg.com/vi/aqhW6l0Me6Y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673" y="1579108"/>
            <a:ext cx="4223927" cy="3607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4800" dirty="0"/>
              <a:t>Expectations:</a:t>
            </a:r>
            <a:r>
              <a:rPr lang="en-US" sz="48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8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Plan for </a:t>
            </a:r>
            <a:r>
              <a:rPr lang="en-US" sz="3200" dirty="0" smtClean="0">
                <a:latin typeface="Calibri"/>
                <a:ea typeface="Calibri"/>
                <a:cs typeface="Calibri"/>
                <a:sym typeface="Calibri"/>
              </a:rPr>
              <a:t>Re-Teaching</a:t>
            </a:r>
            <a:endParaRPr lang="en-US" sz="32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" name="Shape 522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172" y="2580527"/>
            <a:ext cx="8444094" cy="3096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74172" y="1978395"/>
            <a:ext cx="2728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58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3415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4800" dirty="0"/>
              <a:t>Expectations:</a:t>
            </a:r>
            <a:r>
              <a:rPr lang="en-US" sz="48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8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Plan for </a:t>
            </a:r>
            <a:r>
              <a:rPr lang="en-US" sz="3200" dirty="0" smtClean="0">
                <a:latin typeface="Calibri"/>
                <a:ea typeface="Calibri"/>
                <a:cs typeface="Calibri"/>
                <a:sym typeface="Calibri"/>
              </a:rPr>
              <a:t>Re-Teaching</a:t>
            </a:r>
            <a:endParaRPr lang="en-US" sz="32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3" name="Shape 5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486" y="2132283"/>
            <a:ext cx="6856114" cy="4514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74172" y="1978395"/>
            <a:ext cx="2728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59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8211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dirty="0"/>
              <a:t>Kisses of Death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6519800" y="131525"/>
            <a:ext cx="2536499" cy="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Module A, P2, Task 4, pg 70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0" name="Picture 2" descr="http://cliparts.co/cliparts/pcq/8ob/pcq8ob6K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131" y="2292776"/>
            <a:ext cx="4372014" cy="354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1753">
            <a:off x="3253475" y="4053122"/>
            <a:ext cx="1260172" cy="8737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/>
        </p:nvSpPr>
        <p:spPr>
          <a:xfrm>
            <a:off x="-346694" y="711011"/>
            <a:ext cx="8045399" cy="86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Universal Procedures</a:t>
            </a:r>
          </a:p>
        </p:txBody>
      </p:sp>
      <p:sp>
        <p:nvSpPr>
          <p:cNvPr id="10" name="Shape 140"/>
          <p:cNvSpPr txBox="1">
            <a:spLocks/>
          </p:cNvSpPr>
          <p:nvPr/>
        </p:nvSpPr>
        <p:spPr>
          <a:xfrm>
            <a:off x="7848600" y="712284"/>
            <a:ext cx="1157674" cy="1090789"/>
          </a:xfrm>
          <a:prstGeom prst="rect">
            <a:avLst/>
          </a:prstGeom>
        </p:spPr>
        <p:txBody>
          <a:bodyPr vert="horz" lIns="91425" tIns="45700" rIns="91425" bIns="45700" rtlCol="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 baseline="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/>
              <a:buNone/>
            </a:pP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18863" y="5104788"/>
            <a:ext cx="7342496" cy="1596265"/>
            <a:chOff x="818863" y="5104788"/>
            <a:chExt cx="7342496" cy="1596265"/>
          </a:xfrm>
        </p:grpSpPr>
        <p:sp>
          <p:nvSpPr>
            <p:cNvPr id="11" name="Shape 141"/>
            <p:cNvSpPr/>
            <p:nvPr/>
          </p:nvSpPr>
          <p:spPr>
            <a:xfrm>
              <a:off x="818863" y="5104789"/>
              <a:ext cx="7342496" cy="1596264"/>
            </a:xfrm>
            <a:prstGeom prst="rect">
              <a:avLst/>
            </a:prstGeom>
            <a:solidFill>
              <a:srgbClr val="4E7A3A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44"/>
            <p:cNvSpPr txBox="1"/>
            <p:nvPr/>
          </p:nvSpPr>
          <p:spPr>
            <a:xfrm>
              <a:off x="3090201" y="5104788"/>
              <a:ext cx="3061483" cy="9509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 rtl="0">
                <a:spcBef>
                  <a:spcPts val="0"/>
                </a:spcBef>
                <a:buNone/>
              </a:pPr>
              <a:r>
                <a:rPr lang="en-US" sz="6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80-90%</a:t>
              </a:r>
            </a:p>
            <a:p>
              <a:pPr algn="ctr">
                <a:spcBef>
                  <a:spcPts val="0"/>
                </a:spcBef>
                <a:buNone/>
              </a:pPr>
              <a:r>
                <a:rPr 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Universal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528909" y="3445951"/>
            <a:ext cx="6110585" cy="1658837"/>
            <a:chOff x="1588120" y="3445950"/>
            <a:chExt cx="6110585" cy="1658837"/>
          </a:xfrm>
        </p:grpSpPr>
        <p:sp>
          <p:nvSpPr>
            <p:cNvPr id="13" name="Shape 143"/>
            <p:cNvSpPr/>
            <p:nvPr/>
          </p:nvSpPr>
          <p:spPr>
            <a:xfrm>
              <a:off x="1588120" y="3508523"/>
              <a:ext cx="6110585" cy="1596264"/>
            </a:xfrm>
            <a:prstGeom prst="rect">
              <a:avLst/>
            </a:prstGeom>
            <a:solidFill>
              <a:srgbClr val="CCBE0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45"/>
            <p:cNvSpPr txBox="1"/>
            <p:nvPr/>
          </p:nvSpPr>
          <p:spPr>
            <a:xfrm>
              <a:off x="3164700" y="3445950"/>
              <a:ext cx="3176889" cy="135066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 rtl="0">
                <a:spcBef>
                  <a:spcPts val="0"/>
                </a:spcBef>
                <a:buNone/>
              </a:pPr>
              <a:r>
                <a:rPr lang="en-US" sz="60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10-20%</a:t>
              </a:r>
              <a:endParaRPr lang="en-US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Targeted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552630" y="1912257"/>
            <a:ext cx="4181563" cy="1596265"/>
            <a:chOff x="2552630" y="1912257"/>
            <a:chExt cx="4181563" cy="1596265"/>
          </a:xfrm>
        </p:grpSpPr>
        <p:sp>
          <p:nvSpPr>
            <p:cNvPr id="12" name="Shape 142"/>
            <p:cNvSpPr/>
            <p:nvPr/>
          </p:nvSpPr>
          <p:spPr>
            <a:xfrm>
              <a:off x="2552630" y="1912258"/>
              <a:ext cx="4181563" cy="1596264"/>
            </a:xfrm>
            <a:prstGeom prst="rect">
              <a:avLst/>
            </a:prstGeom>
            <a:solidFill>
              <a:srgbClr val="A2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46"/>
            <p:cNvSpPr txBox="1"/>
            <p:nvPr/>
          </p:nvSpPr>
          <p:spPr>
            <a:xfrm>
              <a:off x="3486295" y="1912257"/>
              <a:ext cx="2533698" cy="110506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 rtl="0">
                <a:spcBef>
                  <a:spcPts val="0"/>
                </a:spcBef>
                <a:buNone/>
              </a:pPr>
              <a:r>
                <a:rPr lang="en-US" sz="6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1-5%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Intensive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60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561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Your Homework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61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Shape 6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0350" y="2325176"/>
            <a:ext cx="5293781" cy="3755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40319" y="753228"/>
            <a:ext cx="7670665" cy="10809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200" b="0" i="0" u="none" strike="noStrike" cap="none" baseline="0" dirty="0">
                <a:latin typeface="+mn-lt"/>
                <a:ea typeface="Calibri"/>
                <a:cs typeface="Calibri"/>
                <a:sym typeface="Calibri"/>
              </a:rPr>
              <a:t>Homework: From Last Session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61" b="100000" l="0" r="100000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653">
            <a:off x="3798987" y="3672392"/>
            <a:ext cx="2808998" cy="2132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44" y="1844017"/>
            <a:ext cx="4578614" cy="43420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/>
        </p:nvSpPr>
        <p:spPr>
          <a:xfrm>
            <a:off x="-346694" y="711011"/>
            <a:ext cx="8045399" cy="86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Universal Procedures</a:t>
            </a:r>
          </a:p>
        </p:txBody>
      </p:sp>
      <p:sp>
        <p:nvSpPr>
          <p:cNvPr id="10" name="Shape 140"/>
          <p:cNvSpPr txBox="1">
            <a:spLocks/>
          </p:cNvSpPr>
          <p:nvPr/>
        </p:nvSpPr>
        <p:spPr>
          <a:xfrm>
            <a:off x="7848600" y="712284"/>
            <a:ext cx="1157674" cy="1090789"/>
          </a:xfrm>
          <a:prstGeom prst="rect">
            <a:avLst/>
          </a:prstGeom>
        </p:spPr>
        <p:txBody>
          <a:bodyPr vert="horz" lIns="91425" tIns="45700" rIns="91425" bIns="45700" rtlCol="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 baseline="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/>
              <a:buNone/>
            </a:pP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18863" y="5104788"/>
            <a:ext cx="7342496" cy="1596265"/>
            <a:chOff x="818863" y="5104788"/>
            <a:chExt cx="7342496" cy="1596265"/>
          </a:xfrm>
        </p:grpSpPr>
        <p:sp>
          <p:nvSpPr>
            <p:cNvPr id="11" name="Shape 141"/>
            <p:cNvSpPr/>
            <p:nvPr/>
          </p:nvSpPr>
          <p:spPr>
            <a:xfrm>
              <a:off x="818863" y="5104789"/>
              <a:ext cx="7342496" cy="1596264"/>
            </a:xfrm>
            <a:prstGeom prst="rect">
              <a:avLst/>
            </a:prstGeom>
            <a:solidFill>
              <a:srgbClr val="4E7A3A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44"/>
            <p:cNvSpPr txBox="1"/>
            <p:nvPr/>
          </p:nvSpPr>
          <p:spPr>
            <a:xfrm>
              <a:off x="3090201" y="5104788"/>
              <a:ext cx="3061483" cy="9509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 rtl="0">
                <a:spcBef>
                  <a:spcPts val="0"/>
                </a:spcBef>
                <a:buNone/>
              </a:pPr>
              <a:r>
                <a:rPr lang="en-US" sz="6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80-90%</a:t>
              </a:r>
            </a:p>
            <a:p>
              <a:pPr algn="ctr">
                <a:spcBef>
                  <a:spcPts val="0"/>
                </a:spcBef>
                <a:buNone/>
              </a:pPr>
              <a:r>
                <a:rPr 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Universal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528909" y="3445951"/>
            <a:ext cx="6110585" cy="1658837"/>
            <a:chOff x="1588120" y="3445950"/>
            <a:chExt cx="6110585" cy="1658837"/>
          </a:xfrm>
        </p:grpSpPr>
        <p:sp>
          <p:nvSpPr>
            <p:cNvPr id="13" name="Shape 143"/>
            <p:cNvSpPr/>
            <p:nvPr/>
          </p:nvSpPr>
          <p:spPr>
            <a:xfrm>
              <a:off x="1588120" y="3508523"/>
              <a:ext cx="6110585" cy="1596264"/>
            </a:xfrm>
            <a:prstGeom prst="rect">
              <a:avLst/>
            </a:prstGeom>
            <a:solidFill>
              <a:srgbClr val="CCBE0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45"/>
            <p:cNvSpPr txBox="1"/>
            <p:nvPr/>
          </p:nvSpPr>
          <p:spPr>
            <a:xfrm>
              <a:off x="3164700" y="3445950"/>
              <a:ext cx="3176889" cy="135066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 rtl="0">
                <a:spcBef>
                  <a:spcPts val="0"/>
                </a:spcBef>
                <a:buNone/>
              </a:pPr>
              <a:r>
                <a:rPr lang="en-US" sz="60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10-20%</a:t>
              </a:r>
              <a:endParaRPr lang="en-US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Targeted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552630" y="1912257"/>
            <a:ext cx="4181563" cy="1596265"/>
            <a:chOff x="2552630" y="1912257"/>
            <a:chExt cx="4181563" cy="1596265"/>
          </a:xfrm>
        </p:grpSpPr>
        <p:sp>
          <p:nvSpPr>
            <p:cNvPr id="12" name="Shape 142"/>
            <p:cNvSpPr/>
            <p:nvPr/>
          </p:nvSpPr>
          <p:spPr>
            <a:xfrm>
              <a:off x="2552630" y="1912258"/>
              <a:ext cx="4181563" cy="1596264"/>
            </a:xfrm>
            <a:prstGeom prst="rect">
              <a:avLst/>
            </a:prstGeom>
            <a:solidFill>
              <a:srgbClr val="A2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46"/>
            <p:cNvSpPr txBox="1"/>
            <p:nvPr/>
          </p:nvSpPr>
          <p:spPr>
            <a:xfrm>
              <a:off x="3486295" y="1912257"/>
              <a:ext cx="2533698" cy="110506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 rtl="0">
                <a:spcBef>
                  <a:spcPts val="0"/>
                </a:spcBef>
                <a:buNone/>
              </a:pPr>
              <a:r>
                <a:rPr lang="en-US" sz="6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1-5%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Intensive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5830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2082" y="629882"/>
            <a:ext cx="8434246" cy="5921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2" name="Shape 152"/>
          <p:cNvCxnSpPr/>
          <p:nvPr/>
        </p:nvCxnSpPr>
        <p:spPr>
          <a:xfrm rot="10800000">
            <a:off x="6435438" y="4893232"/>
            <a:ext cx="1991999" cy="15300"/>
          </a:xfrm>
          <a:prstGeom prst="straightConnector1">
            <a:avLst/>
          </a:prstGeom>
          <a:noFill/>
          <a:ln w="76200" cap="flat" cmpd="sng">
            <a:solidFill>
              <a:srgbClr val="EE3124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53" name="Shape 153"/>
          <p:cNvSpPr txBox="1"/>
          <p:nvPr/>
        </p:nvSpPr>
        <p:spPr>
          <a:xfrm>
            <a:off x="7496825" y="131525"/>
            <a:ext cx="1559400" cy="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P1,  Task 1, </a:t>
            </a:r>
            <a:r>
              <a:rPr lang="en-US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pg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464093" y="976401"/>
            <a:ext cx="296149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Last Month: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Module A</a:t>
            </a:r>
            <a:endParaRPr lang="en-US" sz="4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Green Yellow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2305</TotalTime>
  <Words>873</Words>
  <Application>Microsoft Macintosh PowerPoint</Application>
  <PresentationFormat>On-screen Show (4:3)</PresentationFormat>
  <Paragraphs>253</Paragraphs>
  <Slides>61</Slides>
  <Notes>61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Calibri</vt:lpstr>
      <vt:lpstr>Courier New</vt:lpstr>
      <vt:lpstr>Lucida Sans Typewriter</vt:lpstr>
      <vt:lpstr>Lucida Sans Unicode</vt:lpstr>
      <vt:lpstr>Times New Roman</vt:lpstr>
      <vt:lpstr>Trebuchet MS</vt:lpstr>
      <vt:lpstr>Arial</vt:lpstr>
      <vt:lpstr>Berlin</vt:lpstr>
      <vt:lpstr> Welcome Back! Foundations:  Module B</vt:lpstr>
      <vt:lpstr>Session Objectives</vt:lpstr>
      <vt:lpstr>Review: Improvement Cycle</vt:lpstr>
      <vt:lpstr>Improvement Cycle</vt:lpstr>
      <vt:lpstr>Improvement Cycle…It’s Your Turn</vt:lpstr>
      <vt:lpstr>Kisses of Death</vt:lpstr>
      <vt:lpstr>Homework: From Last Session</vt:lpstr>
      <vt:lpstr>PowerPoint Presentation</vt:lpstr>
      <vt:lpstr>Last Month: Module A</vt:lpstr>
      <vt:lpstr>Module B Overview</vt:lpstr>
      <vt:lpstr>PowerPoint Presentation</vt:lpstr>
      <vt:lpstr>PowerPoint Presentation</vt:lpstr>
      <vt:lpstr>When common areas are safe, civil, and productive and school wide procedures are enforced with clarity and consistency, schools tend to be safe, civil, and productive.   Foundations Module B, p. 6</vt:lpstr>
      <vt:lpstr>Understand Common Areas, Schoolwide Procedures, and the Factors That Contribute to Student Misbehavior </vt:lpstr>
      <vt:lpstr>What are common areas and schoolwide procedures?</vt:lpstr>
      <vt:lpstr>Five Variables to Consider</vt:lpstr>
      <vt:lpstr>Determine Whether More Information is Needed to Begin Revising the Prioritized Area or Procedures</vt:lpstr>
      <vt:lpstr>Revise Step</vt:lpstr>
      <vt:lpstr>Design the Steps of Your  Revision Process</vt:lpstr>
      <vt:lpstr>PowerPoint Presentation</vt:lpstr>
      <vt:lpstr>PowerPoint Presentation</vt:lpstr>
      <vt:lpstr>PowerPoint Presentation</vt:lpstr>
      <vt:lpstr>Structuring Common Areas and School Wide Policies  for Success</vt:lpstr>
      <vt:lpstr>PowerPoint Presentation</vt:lpstr>
      <vt:lpstr>Structural &amp; Organizational  Variables</vt:lpstr>
      <vt:lpstr>Analyze Physical Setting &amp; Materials</vt:lpstr>
      <vt:lpstr>Structural &amp; Organizational Variables </vt:lpstr>
      <vt:lpstr>PowerPoint Presentation</vt:lpstr>
      <vt:lpstr>PowerPoint Presentation</vt:lpstr>
      <vt:lpstr>PowerPoint Presentation</vt:lpstr>
      <vt:lpstr>PowerPoint Presentation</vt:lpstr>
      <vt:lpstr>Structure for Success</vt:lpstr>
      <vt:lpstr>PowerPoint Presentation</vt:lpstr>
      <vt:lpstr>Effective Common Area Behavioral Expectations:</vt:lpstr>
      <vt:lpstr>EXPECTATIONS</vt:lpstr>
      <vt:lpstr>Expectations for Adult Behavior</vt:lpstr>
      <vt:lpstr>Task 3: Planning for  Adequate Supervision: </vt:lpstr>
      <vt:lpstr>Adequate Supervision:  Update &amp; Clarify Expectations</vt:lpstr>
      <vt:lpstr>Be Present</vt:lpstr>
      <vt:lpstr>Ensure Adequate Supervision</vt:lpstr>
      <vt:lpstr>Teaching Expectations to Students Module B, Presentation 3  </vt:lpstr>
      <vt:lpstr>PowerPoint Presentation</vt:lpstr>
      <vt:lpstr>PowerPoint Presentation</vt:lpstr>
      <vt:lpstr>PowerPoint Presentation</vt:lpstr>
      <vt:lpstr>Organize to Ensure  Expectations Are Taught</vt:lpstr>
      <vt:lpstr>Planning for Teaching Expectations</vt:lpstr>
      <vt:lpstr>PowerPoint Presentation</vt:lpstr>
      <vt:lpstr>Table Task</vt:lpstr>
      <vt:lpstr>Posters Teaching Expectations</vt:lpstr>
      <vt:lpstr>PowerPoint Presentation</vt:lpstr>
      <vt:lpstr>Planning for Teaching Expectations</vt:lpstr>
      <vt:lpstr>STOIC</vt:lpstr>
      <vt:lpstr>Teach and Launch Expectations for  Multiple Common Areas and School Wide Policies</vt:lpstr>
      <vt:lpstr>Teach and Launch Expectations</vt:lpstr>
      <vt:lpstr>PowerPoint Presentation</vt:lpstr>
      <vt:lpstr>3-2-1 Summary</vt:lpstr>
      <vt:lpstr>Teach and Launch New  Expectations </vt:lpstr>
      <vt:lpstr>Expectations: Plan for Re-Teaching</vt:lpstr>
      <vt:lpstr>Expectations: Plan for Re-Teaching</vt:lpstr>
      <vt:lpstr>PowerPoint Presentation</vt:lpstr>
      <vt:lpstr>Your Homework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Back!  Foundations:  Module B</dc:title>
  <dc:creator>Carlson, Susan M</dc:creator>
  <cp:lastModifiedBy>Heinchon, Stephanie</cp:lastModifiedBy>
  <cp:revision>75</cp:revision>
  <dcterms:modified xsi:type="dcterms:W3CDTF">2016-01-15T01:48:03Z</dcterms:modified>
</cp:coreProperties>
</file>