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42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48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57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62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66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7" r:id="rId1"/>
  </p:sldMasterIdLst>
  <p:notesMasterIdLst>
    <p:notesMasterId r:id="rId68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325" r:id="rId28"/>
    <p:sldId id="285" r:id="rId29"/>
    <p:sldId id="286" r:id="rId30"/>
    <p:sldId id="288" r:id="rId31"/>
    <p:sldId id="289" r:id="rId32"/>
    <p:sldId id="290" r:id="rId33"/>
    <p:sldId id="291" r:id="rId34"/>
    <p:sldId id="292" r:id="rId35"/>
    <p:sldId id="326" r:id="rId36"/>
    <p:sldId id="327" r:id="rId37"/>
    <p:sldId id="295" r:id="rId38"/>
    <p:sldId id="296" r:id="rId39"/>
    <p:sldId id="329" r:id="rId40"/>
    <p:sldId id="298" r:id="rId41"/>
    <p:sldId id="299" r:id="rId42"/>
    <p:sldId id="300" r:id="rId43"/>
    <p:sldId id="328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34" r:id="rId61"/>
    <p:sldId id="319" r:id="rId62"/>
    <p:sldId id="320" r:id="rId63"/>
    <p:sldId id="321" r:id="rId64"/>
    <p:sldId id="322" r:id="rId65"/>
    <p:sldId id="323" r:id="rId66"/>
    <p:sldId id="324" r:id="rId6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7A3A"/>
    <a:srgbClr val="CCBE04"/>
    <a:srgbClr val="A20000"/>
    <a:srgbClr val="CC0000"/>
    <a:srgbClr val="F9F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7" autoAdjust="0"/>
    <p:restoredTop sz="66029"/>
  </p:normalViewPr>
  <p:slideViewPr>
    <p:cSldViewPr snapToGrid="0">
      <p:cViewPr varScale="1">
        <p:scale>
          <a:sx n="69" d="100"/>
          <a:sy n="69" d="100"/>
        </p:scale>
        <p:origin x="2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hyperlink" Target="mailto:khalle@neisd.net" TargetMode="External"/><Relationship Id="rId2" Type="http://schemas.openxmlformats.org/officeDocument/2006/relationships/hyperlink" Target="mailto:sheinc@neisd.net" TargetMode="External"/></Relationships>
</file>

<file path=ppt/diagrams/_rels/drawing31.xml.rels><?xml version="1.0" encoding="UTF-8" standalone="yes"?>
<Relationships xmlns="http://schemas.openxmlformats.org/package/2006/relationships"><Relationship Id="rId1" Type="http://schemas.openxmlformats.org/officeDocument/2006/relationships/hyperlink" Target="mailto:khalle@neisd.net" TargetMode="External"/><Relationship Id="rId2" Type="http://schemas.openxmlformats.org/officeDocument/2006/relationships/hyperlink" Target="mailto:sheinc@neisd.net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7B9ECD-E485-4CEE-A620-6DFCF2B1CCFF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64C1FB8-E1C3-4D49-91D1-DEF28411F895}">
      <dgm:prSet/>
      <dgm:spPr/>
      <dgm:t>
        <a:bodyPr/>
        <a:lstStyle/>
        <a:p>
          <a:pPr rtl="0"/>
          <a:r>
            <a:rPr lang="en-US" smtClean="0"/>
            <a:t>Limit side conversations</a:t>
          </a:r>
          <a:endParaRPr lang="en-US"/>
        </a:p>
      </dgm:t>
    </dgm:pt>
    <dgm:pt modelId="{79353173-A280-4914-BC73-20D5EEC85800}" type="parTrans" cxnId="{932958AC-2101-4B79-822C-D41277D871E6}">
      <dgm:prSet/>
      <dgm:spPr/>
      <dgm:t>
        <a:bodyPr/>
        <a:lstStyle/>
        <a:p>
          <a:endParaRPr lang="en-US"/>
        </a:p>
      </dgm:t>
    </dgm:pt>
    <dgm:pt modelId="{E3F43290-ADFF-43FB-ACCC-0C343D9EC560}" type="sibTrans" cxnId="{932958AC-2101-4B79-822C-D41277D871E6}">
      <dgm:prSet/>
      <dgm:spPr/>
      <dgm:t>
        <a:bodyPr/>
        <a:lstStyle/>
        <a:p>
          <a:endParaRPr lang="en-US"/>
        </a:p>
      </dgm:t>
    </dgm:pt>
    <dgm:pt modelId="{58BE501E-2D62-4EFA-9231-8B0E4FA87B83}">
      <dgm:prSet/>
      <dgm:spPr/>
      <dgm:t>
        <a:bodyPr/>
        <a:lstStyle/>
        <a:p>
          <a:pPr rtl="0"/>
          <a:r>
            <a:rPr lang="en-US" i="1" smtClean="0"/>
            <a:t>Ask for help anytime</a:t>
          </a:r>
          <a:endParaRPr lang="en-US"/>
        </a:p>
      </dgm:t>
    </dgm:pt>
    <dgm:pt modelId="{E32D5C4E-4872-437E-8CE5-02941A69994F}" type="parTrans" cxnId="{043E74AF-3A75-4E91-B1CB-80267DDBB828}">
      <dgm:prSet/>
      <dgm:spPr/>
      <dgm:t>
        <a:bodyPr/>
        <a:lstStyle/>
        <a:p>
          <a:endParaRPr lang="en-US"/>
        </a:p>
      </dgm:t>
    </dgm:pt>
    <dgm:pt modelId="{4B3EFAC4-F954-41BF-A14C-30DCC68C1450}" type="sibTrans" cxnId="{043E74AF-3A75-4E91-B1CB-80267DDBB828}">
      <dgm:prSet/>
      <dgm:spPr/>
      <dgm:t>
        <a:bodyPr/>
        <a:lstStyle/>
        <a:p>
          <a:endParaRPr lang="en-US"/>
        </a:p>
      </dgm:t>
    </dgm:pt>
    <dgm:pt modelId="{4F6DF85F-C191-477A-BEF6-934C8FEC95B1}">
      <dgm:prSet/>
      <dgm:spPr/>
      <dgm:t>
        <a:bodyPr/>
        <a:lstStyle/>
        <a:p>
          <a:pPr rtl="0"/>
          <a:r>
            <a:rPr lang="en-US" smtClean="0"/>
            <a:t>Take care of your personal needs</a:t>
          </a:r>
          <a:endParaRPr lang="en-US"/>
        </a:p>
      </dgm:t>
    </dgm:pt>
    <dgm:pt modelId="{87D5419F-5E3F-4D27-97CE-046FFE921D88}" type="parTrans" cxnId="{0AFD1578-26EB-46AB-906D-11EC4E17BC92}">
      <dgm:prSet/>
      <dgm:spPr/>
      <dgm:t>
        <a:bodyPr/>
        <a:lstStyle/>
        <a:p>
          <a:endParaRPr lang="en-US"/>
        </a:p>
      </dgm:t>
    </dgm:pt>
    <dgm:pt modelId="{35C03928-1984-4D53-B7F1-319448DD31D8}" type="sibTrans" cxnId="{0AFD1578-26EB-46AB-906D-11EC4E17BC92}">
      <dgm:prSet/>
      <dgm:spPr/>
      <dgm:t>
        <a:bodyPr/>
        <a:lstStyle/>
        <a:p>
          <a:endParaRPr lang="en-US"/>
        </a:p>
      </dgm:t>
    </dgm:pt>
    <dgm:pt modelId="{41B9F0CB-F6E0-4E00-A240-0E15B0CCEAA8}">
      <dgm:prSet/>
      <dgm:spPr/>
      <dgm:t>
        <a:bodyPr/>
        <a:lstStyle/>
        <a:p>
          <a:pPr rtl="0"/>
          <a:r>
            <a:rPr lang="en-US" i="1" smtClean="0"/>
            <a:t>Prepare to discuss, reflect and plan</a:t>
          </a:r>
          <a:endParaRPr lang="en-US"/>
        </a:p>
      </dgm:t>
    </dgm:pt>
    <dgm:pt modelId="{716427C3-62FF-47DF-A79F-D5AB4135C768}" type="parTrans" cxnId="{BD5430BE-6838-4D18-A7F1-4B0185D119CF}">
      <dgm:prSet/>
      <dgm:spPr/>
      <dgm:t>
        <a:bodyPr/>
        <a:lstStyle/>
        <a:p>
          <a:endParaRPr lang="en-US"/>
        </a:p>
      </dgm:t>
    </dgm:pt>
    <dgm:pt modelId="{FD601C06-9E74-4767-807B-6CFABA2A0DDF}" type="sibTrans" cxnId="{BD5430BE-6838-4D18-A7F1-4B0185D119CF}">
      <dgm:prSet/>
      <dgm:spPr/>
      <dgm:t>
        <a:bodyPr/>
        <a:lstStyle/>
        <a:p>
          <a:endParaRPr lang="en-US"/>
        </a:p>
      </dgm:t>
    </dgm:pt>
    <dgm:pt modelId="{3568E2B9-A270-4A80-81DC-FAD712204F6B}">
      <dgm:prSet/>
      <dgm:spPr/>
      <dgm:t>
        <a:bodyPr/>
        <a:lstStyle/>
        <a:p>
          <a:pPr rtl="0"/>
          <a:r>
            <a:rPr lang="en-US" smtClean="0"/>
            <a:t>Be respectful of one another, keep an open mind</a:t>
          </a:r>
          <a:endParaRPr lang="en-US"/>
        </a:p>
      </dgm:t>
    </dgm:pt>
    <dgm:pt modelId="{3C029CB9-36E6-44C5-B47C-488E03C4773F}" type="parTrans" cxnId="{19FC6BDE-DBB4-49D6-9DB3-F2C79397DA67}">
      <dgm:prSet/>
      <dgm:spPr/>
      <dgm:t>
        <a:bodyPr/>
        <a:lstStyle/>
        <a:p>
          <a:endParaRPr lang="en-US"/>
        </a:p>
      </dgm:t>
    </dgm:pt>
    <dgm:pt modelId="{5AFC1C95-109B-44CE-92F5-061159C11DB0}" type="sibTrans" cxnId="{19FC6BDE-DBB4-49D6-9DB3-F2C79397DA67}">
      <dgm:prSet/>
      <dgm:spPr/>
      <dgm:t>
        <a:bodyPr/>
        <a:lstStyle/>
        <a:p>
          <a:endParaRPr lang="en-US"/>
        </a:p>
      </dgm:t>
    </dgm:pt>
    <dgm:pt modelId="{96D6CB14-A995-469B-9CB4-194FE2C0F361}" type="pres">
      <dgm:prSet presAssocID="{427B9ECD-E485-4CEE-A620-6DFCF2B1CCF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8C9AD2-7D1D-47D8-AD9F-C34729ABCB8E}" type="pres">
      <dgm:prSet presAssocID="{664C1FB8-E1C3-4D49-91D1-DEF28411F895}" presName="linNode" presStyleCnt="0"/>
      <dgm:spPr/>
    </dgm:pt>
    <dgm:pt modelId="{43445EEF-A517-40F6-AB30-91BD3BB768FD}" type="pres">
      <dgm:prSet presAssocID="{664C1FB8-E1C3-4D49-91D1-DEF28411F895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1AEA9C-B947-4D41-99B2-2EC23EE14E9E}" type="pres">
      <dgm:prSet presAssocID="{E3F43290-ADFF-43FB-ACCC-0C343D9EC560}" presName="sp" presStyleCnt="0"/>
      <dgm:spPr/>
    </dgm:pt>
    <dgm:pt modelId="{DE31C091-3A9E-4045-AADB-32A5D778E5A8}" type="pres">
      <dgm:prSet presAssocID="{58BE501E-2D62-4EFA-9231-8B0E4FA87B83}" presName="linNode" presStyleCnt="0"/>
      <dgm:spPr/>
    </dgm:pt>
    <dgm:pt modelId="{A38E18F9-7DF0-4780-9C1A-16C61E3778FA}" type="pres">
      <dgm:prSet presAssocID="{58BE501E-2D62-4EFA-9231-8B0E4FA87B83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E2E02F-4773-4C77-91C6-4C6415A46EB6}" type="pres">
      <dgm:prSet presAssocID="{4B3EFAC4-F954-41BF-A14C-30DCC68C1450}" presName="sp" presStyleCnt="0"/>
      <dgm:spPr/>
    </dgm:pt>
    <dgm:pt modelId="{DCB2F354-3C99-47D2-8A87-A1A03A735414}" type="pres">
      <dgm:prSet presAssocID="{4F6DF85F-C191-477A-BEF6-934C8FEC95B1}" presName="linNode" presStyleCnt="0"/>
      <dgm:spPr/>
    </dgm:pt>
    <dgm:pt modelId="{2B350540-FB5C-49B1-B183-6B0395E176DD}" type="pres">
      <dgm:prSet presAssocID="{4F6DF85F-C191-477A-BEF6-934C8FEC95B1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E8F7E0-F3D0-47C2-AFA2-4E34D164B9B2}" type="pres">
      <dgm:prSet presAssocID="{35C03928-1984-4D53-B7F1-319448DD31D8}" presName="sp" presStyleCnt="0"/>
      <dgm:spPr/>
    </dgm:pt>
    <dgm:pt modelId="{60580017-3940-4997-8071-4F35A88845B5}" type="pres">
      <dgm:prSet presAssocID="{41B9F0CB-F6E0-4E00-A240-0E15B0CCEAA8}" presName="linNode" presStyleCnt="0"/>
      <dgm:spPr/>
    </dgm:pt>
    <dgm:pt modelId="{01D41E5F-9E5A-4C31-9BBF-D30FD68E9DED}" type="pres">
      <dgm:prSet presAssocID="{41B9F0CB-F6E0-4E00-A240-0E15B0CCEAA8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CE5D20-D3C4-4022-97E4-7D1957AD701B}" type="pres">
      <dgm:prSet presAssocID="{FD601C06-9E74-4767-807B-6CFABA2A0DDF}" presName="sp" presStyleCnt="0"/>
      <dgm:spPr/>
    </dgm:pt>
    <dgm:pt modelId="{C069C5B2-FBBD-4C59-B368-D6BA037CDD9D}" type="pres">
      <dgm:prSet presAssocID="{3568E2B9-A270-4A80-81DC-FAD712204F6B}" presName="linNode" presStyleCnt="0"/>
      <dgm:spPr/>
    </dgm:pt>
    <dgm:pt modelId="{D591D8C5-84F1-492E-A327-CE8E3928B272}" type="pres">
      <dgm:prSet presAssocID="{3568E2B9-A270-4A80-81DC-FAD712204F6B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8E087D-EB29-43D6-9662-E3E754E4E2B2}" type="presOf" srcId="{41B9F0CB-F6E0-4E00-A240-0E15B0CCEAA8}" destId="{01D41E5F-9E5A-4C31-9BBF-D30FD68E9DED}" srcOrd="0" destOrd="0" presId="urn:microsoft.com/office/officeart/2005/8/layout/vList5"/>
    <dgm:cxn modelId="{932958AC-2101-4B79-822C-D41277D871E6}" srcId="{427B9ECD-E485-4CEE-A620-6DFCF2B1CCFF}" destId="{664C1FB8-E1C3-4D49-91D1-DEF28411F895}" srcOrd="0" destOrd="0" parTransId="{79353173-A280-4914-BC73-20D5EEC85800}" sibTransId="{E3F43290-ADFF-43FB-ACCC-0C343D9EC560}"/>
    <dgm:cxn modelId="{3EF3ACBB-C77D-4B89-A6D0-8F4047B890C3}" type="presOf" srcId="{427B9ECD-E485-4CEE-A620-6DFCF2B1CCFF}" destId="{96D6CB14-A995-469B-9CB4-194FE2C0F361}" srcOrd="0" destOrd="0" presId="urn:microsoft.com/office/officeart/2005/8/layout/vList5"/>
    <dgm:cxn modelId="{84CBEAAD-9881-429E-B5C0-FC204ADA9E4E}" type="presOf" srcId="{4F6DF85F-C191-477A-BEF6-934C8FEC95B1}" destId="{2B350540-FB5C-49B1-B183-6B0395E176DD}" srcOrd="0" destOrd="0" presId="urn:microsoft.com/office/officeart/2005/8/layout/vList5"/>
    <dgm:cxn modelId="{C09DCEDE-D7C0-43EE-9DCA-267DD55A0F68}" type="presOf" srcId="{3568E2B9-A270-4A80-81DC-FAD712204F6B}" destId="{D591D8C5-84F1-492E-A327-CE8E3928B272}" srcOrd="0" destOrd="0" presId="urn:microsoft.com/office/officeart/2005/8/layout/vList5"/>
    <dgm:cxn modelId="{0AFD1578-26EB-46AB-906D-11EC4E17BC92}" srcId="{427B9ECD-E485-4CEE-A620-6DFCF2B1CCFF}" destId="{4F6DF85F-C191-477A-BEF6-934C8FEC95B1}" srcOrd="2" destOrd="0" parTransId="{87D5419F-5E3F-4D27-97CE-046FFE921D88}" sibTransId="{35C03928-1984-4D53-B7F1-319448DD31D8}"/>
    <dgm:cxn modelId="{683B2663-6E9A-4BEE-8734-D9780A8FE00D}" type="presOf" srcId="{664C1FB8-E1C3-4D49-91D1-DEF28411F895}" destId="{43445EEF-A517-40F6-AB30-91BD3BB768FD}" srcOrd="0" destOrd="0" presId="urn:microsoft.com/office/officeart/2005/8/layout/vList5"/>
    <dgm:cxn modelId="{043E74AF-3A75-4E91-B1CB-80267DDBB828}" srcId="{427B9ECD-E485-4CEE-A620-6DFCF2B1CCFF}" destId="{58BE501E-2D62-4EFA-9231-8B0E4FA87B83}" srcOrd="1" destOrd="0" parTransId="{E32D5C4E-4872-437E-8CE5-02941A69994F}" sibTransId="{4B3EFAC4-F954-41BF-A14C-30DCC68C1450}"/>
    <dgm:cxn modelId="{C604F59C-698A-4C52-AE34-37418B03825F}" type="presOf" srcId="{58BE501E-2D62-4EFA-9231-8B0E4FA87B83}" destId="{A38E18F9-7DF0-4780-9C1A-16C61E3778FA}" srcOrd="0" destOrd="0" presId="urn:microsoft.com/office/officeart/2005/8/layout/vList5"/>
    <dgm:cxn modelId="{BD5430BE-6838-4D18-A7F1-4B0185D119CF}" srcId="{427B9ECD-E485-4CEE-A620-6DFCF2B1CCFF}" destId="{41B9F0CB-F6E0-4E00-A240-0E15B0CCEAA8}" srcOrd="3" destOrd="0" parTransId="{716427C3-62FF-47DF-A79F-D5AB4135C768}" sibTransId="{FD601C06-9E74-4767-807B-6CFABA2A0DDF}"/>
    <dgm:cxn modelId="{19FC6BDE-DBB4-49D6-9DB3-F2C79397DA67}" srcId="{427B9ECD-E485-4CEE-A620-6DFCF2B1CCFF}" destId="{3568E2B9-A270-4A80-81DC-FAD712204F6B}" srcOrd="4" destOrd="0" parTransId="{3C029CB9-36E6-44C5-B47C-488E03C4773F}" sibTransId="{5AFC1C95-109B-44CE-92F5-061159C11DB0}"/>
    <dgm:cxn modelId="{4E1D8194-B24C-4B24-BAF6-883A74B6CA60}" type="presParOf" srcId="{96D6CB14-A995-469B-9CB4-194FE2C0F361}" destId="{0B8C9AD2-7D1D-47D8-AD9F-C34729ABCB8E}" srcOrd="0" destOrd="0" presId="urn:microsoft.com/office/officeart/2005/8/layout/vList5"/>
    <dgm:cxn modelId="{C56809E4-5621-4C97-A83A-69ADEECD2D5F}" type="presParOf" srcId="{0B8C9AD2-7D1D-47D8-AD9F-C34729ABCB8E}" destId="{43445EEF-A517-40F6-AB30-91BD3BB768FD}" srcOrd="0" destOrd="0" presId="urn:microsoft.com/office/officeart/2005/8/layout/vList5"/>
    <dgm:cxn modelId="{DDCD112D-2489-49FB-94EA-E14122733F1F}" type="presParOf" srcId="{96D6CB14-A995-469B-9CB4-194FE2C0F361}" destId="{9F1AEA9C-B947-4D41-99B2-2EC23EE14E9E}" srcOrd="1" destOrd="0" presId="urn:microsoft.com/office/officeart/2005/8/layout/vList5"/>
    <dgm:cxn modelId="{AB2A4053-F291-4A37-A29B-76F890DF1C60}" type="presParOf" srcId="{96D6CB14-A995-469B-9CB4-194FE2C0F361}" destId="{DE31C091-3A9E-4045-AADB-32A5D778E5A8}" srcOrd="2" destOrd="0" presId="urn:microsoft.com/office/officeart/2005/8/layout/vList5"/>
    <dgm:cxn modelId="{88798769-0161-4A72-9053-00A4E19073E0}" type="presParOf" srcId="{DE31C091-3A9E-4045-AADB-32A5D778E5A8}" destId="{A38E18F9-7DF0-4780-9C1A-16C61E3778FA}" srcOrd="0" destOrd="0" presId="urn:microsoft.com/office/officeart/2005/8/layout/vList5"/>
    <dgm:cxn modelId="{078D2546-98EE-4967-82CE-01D902AC33F4}" type="presParOf" srcId="{96D6CB14-A995-469B-9CB4-194FE2C0F361}" destId="{15E2E02F-4773-4C77-91C6-4C6415A46EB6}" srcOrd="3" destOrd="0" presId="urn:microsoft.com/office/officeart/2005/8/layout/vList5"/>
    <dgm:cxn modelId="{E1230D14-4752-4EE9-B76C-01CEDB68E911}" type="presParOf" srcId="{96D6CB14-A995-469B-9CB4-194FE2C0F361}" destId="{DCB2F354-3C99-47D2-8A87-A1A03A735414}" srcOrd="4" destOrd="0" presId="urn:microsoft.com/office/officeart/2005/8/layout/vList5"/>
    <dgm:cxn modelId="{656CC6DE-CEB6-440F-8C50-F362C648E0A7}" type="presParOf" srcId="{DCB2F354-3C99-47D2-8A87-A1A03A735414}" destId="{2B350540-FB5C-49B1-B183-6B0395E176DD}" srcOrd="0" destOrd="0" presId="urn:microsoft.com/office/officeart/2005/8/layout/vList5"/>
    <dgm:cxn modelId="{DF0A7DDA-CD72-4220-BF12-7D1F2CE81C69}" type="presParOf" srcId="{96D6CB14-A995-469B-9CB4-194FE2C0F361}" destId="{96E8F7E0-F3D0-47C2-AFA2-4E34D164B9B2}" srcOrd="5" destOrd="0" presId="urn:microsoft.com/office/officeart/2005/8/layout/vList5"/>
    <dgm:cxn modelId="{5F944572-A0CF-4EB7-BF0D-D2DD905B355C}" type="presParOf" srcId="{96D6CB14-A995-469B-9CB4-194FE2C0F361}" destId="{60580017-3940-4997-8071-4F35A88845B5}" srcOrd="6" destOrd="0" presId="urn:microsoft.com/office/officeart/2005/8/layout/vList5"/>
    <dgm:cxn modelId="{153CB9E3-851B-4F67-A935-91D6601E4BD1}" type="presParOf" srcId="{60580017-3940-4997-8071-4F35A88845B5}" destId="{01D41E5F-9E5A-4C31-9BBF-D30FD68E9DED}" srcOrd="0" destOrd="0" presId="urn:microsoft.com/office/officeart/2005/8/layout/vList5"/>
    <dgm:cxn modelId="{CB9D7034-BE09-4B08-822D-5EE83DCFE16E}" type="presParOf" srcId="{96D6CB14-A995-469B-9CB4-194FE2C0F361}" destId="{F4CE5D20-D3C4-4022-97E4-7D1957AD701B}" srcOrd="7" destOrd="0" presId="urn:microsoft.com/office/officeart/2005/8/layout/vList5"/>
    <dgm:cxn modelId="{89E013D0-6FC2-4F2F-B7B7-11AAC99A698C}" type="presParOf" srcId="{96D6CB14-A995-469B-9CB4-194FE2C0F361}" destId="{C069C5B2-FBBD-4C59-B368-D6BA037CDD9D}" srcOrd="8" destOrd="0" presId="urn:microsoft.com/office/officeart/2005/8/layout/vList5"/>
    <dgm:cxn modelId="{A73C5283-4CB6-402E-93B5-AA0A982A8CA8}" type="presParOf" srcId="{C069C5B2-FBBD-4C59-B368-D6BA037CDD9D}" destId="{D591D8C5-84F1-492E-A327-CE8E3928B27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776E81B-E584-4CC5-8D0B-AB4C3777205E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en-US"/>
        </a:p>
      </dgm:t>
    </dgm:pt>
    <dgm:pt modelId="{11B72CC4-0DC2-4982-9AF2-8DB60BC4676D}">
      <dgm:prSet custT="1"/>
      <dgm:spPr/>
      <dgm:t>
        <a:bodyPr/>
        <a:lstStyle/>
        <a:p>
          <a:pPr rtl="0"/>
          <a:r>
            <a:rPr lang="en-US" sz="2600" b="0" i="0" baseline="0" smtClean="0"/>
            <a:t>Administrator is permanent.</a:t>
          </a:r>
          <a:endParaRPr lang="en-US" sz="2600"/>
        </a:p>
      </dgm:t>
    </dgm:pt>
    <dgm:pt modelId="{2D6D3C40-5207-4D8A-9D75-31EF1D98BB7B}" type="parTrans" cxnId="{4480BBF6-26CE-4D86-AF66-CEE53BB362EB}">
      <dgm:prSet/>
      <dgm:spPr/>
      <dgm:t>
        <a:bodyPr/>
        <a:lstStyle/>
        <a:p>
          <a:endParaRPr lang="en-US"/>
        </a:p>
      </dgm:t>
    </dgm:pt>
    <dgm:pt modelId="{E5ADB05C-1D2F-4760-B285-1ACADD3249DD}" type="sibTrans" cxnId="{4480BBF6-26CE-4D86-AF66-CEE53BB362EB}">
      <dgm:prSet/>
      <dgm:spPr/>
      <dgm:t>
        <a:bodyPr/>
        <a:lstStyle/>
        <a:p>
          <a:endParaRPr lang="en-US"/>
        </a:p>
      </dgm:t>
    </dgm:pt>
    <dgm:pt modelId="{59D248C4-2989-48D0-8E93-E5DF7BB3AF02}">
      <dgm:prSet custT="1"/>
      <dgm:spPr/>
      <dgm:t>
        <a:bodyPr/>
        <a:lstStyle/>
        <a:p>
          <a:pPr rtl="0"/>
          <a:r>
            <a:rPr lang="en-US" sz="2000" b="1" i="0" baseline="0" dirty="0" smtClean="0"/>
            <a:t>Limited terms of approximately 2 years (create stability) but no longer than 3 years (increase staff participation)</a:t>
          </a:r>
          <a:endParaRPr lang="en-US" sz="2000" b="1" dirty="0"/>
        </a:p>
      </dgm:t>
    </dgm:pt>
    <dgm:pt modelId="{7F0BE1B5-0EE0-45B7-94F3-4F2443059D3B}" type="parTrans" cxnId="{6EB6369B-E284-40A2-899C-ED1489C8E3B5}">
      <dgm:prSet/>
      <dgm:spPr/>
      <dgm:t>
        <a:bodyPr/>
        <a:lstStyle/>
        <a:p>
          <a:endParaRPr lang="en-US"/>
        </a:p>
      </dgm:t>
    </dgm:pt>
    <dgm:pt modelId="{DAA2A7B3-E2E6-429E-AF73-14E7254E7400}" type="sibTrans" cxnId="{6EB6369B-E284-40A2-899C-ED1489C8E3B5}">
      <dgm:prSet/>
      <dgm:spPr/>
      <dgm:t>
        <a:bodyPr/>
        <a:lstStyle/>
        <a:p>
          <a:endParaRPr lang="en-US"/>
        </a:p>
      </dgm:t>
    </dgm:pt>
    <dgm:pt modelId="{A88CCEF4-D079-4EC8-AF8C-CEEF2453CD6F}">
      <dgm:prSet custT="1"/>
      <dgm:spPr/>
      <dgm:t>
        <a:bodyPr/>
        <a:lstStyle/>
        <a:p>
          <a:pPr rtl="0"/>
          <a:r>
            <a:rPr lang="en-US" sz="2600" b="0" i="0" baseline="0" smtClean="0"/>
            <a:t>Allow some overlap.</a:t>
          </a:r>
          <a:endParaRPr lang="en-US" sz="2600"/>
        </a:p>
      </dgm:t>
    </dgm:pt>
    <dgm:pt modelId="{95B07708-20AF-4358-8F75-2E102B4967DC}" type="parTrans" cxnId="{44D55F37-6EDB-4DDA-943D-21013CA0A623}">
      <dgm:prSet/>
      <dgm:spPr/>
      <dgm:t>
        <a:bodyPr/>
        <a:lstStyle/>
        <a:p>
          <a:endParaRPr lang="en-US"/>
        </a:p>
      </dgm:t>
    </dgm:pt>
    <dgm:pt modelId="{3CE5F6A8-1B01-461F-973C-DA7BA39E238F}" type="sibTrans" cxnId="{44D55F37-6EDB-4DDA-943D-21013CA0A623}">
      <dgm:prSet/>
      <dgm:spPr/>
      <dgm:t>
        <a:bodyPr/>
        <a:lstStyle/>
        <a:p>
          <a:endParaRPr lang="en-US"/>
        </a:p>
      </dgm:t>
    </dgm:pt>
    <dgm:pt modelId="{45434BC1-30FC-4765-B986-21EF1F266490}">
      <dgm:prSet custT="1"/>
      <dgm:spPr/>
      <dgm:t>
        <a:bodyPr/>
        <a:lstStyle/>
        <a:p>
          <a:pPr rtl="0"/>
          <a:r>
            <a:rPr lang="en-US" sz="2600" b="0" i="0" baseline="0" smtClean="0"/>
            <a:t>Each staff group selects its next representative.</a:t>
          </a:r>
          <a:endParaRPr lang="en-US" sz="2600"/>
        </a:p>
      </dgm:t>
    </dgm:pt>
    <dgm:pt modelId="{C232CD23-4DD1-4655-8440-83DD5C13B582}" type="parTrans" cxnId="{3BB1ABE5-1745-4E45-A6E5-40F4981680F6}">
      <dgm:prSet/>
      <dgm:spPr/>
      <dgm:t>
        <a:bodyPr/>
        <a:lstStyle/>
        <a:p>
          <a:endParaRPr lang="en-US"/>
        </a:p>
      </dgm:t>
    </dgm:pt>
    <dgm:pt modelId="{9BFDC97C-C84A-497B-BD38-91B8A191C372}" type="sibTrans" cxnId="{3BB1ABE5-1745-4E45-A6E5-40F4981680F6}">
      <dgm:prSet/>
      <dgm:spPr/>
      <dgm:t>
        <a:bodyPr/>
        <a:lstStyle/>
        <a:p>
          <a:endParaRPr lang="en-US"/>
        </a:p>
      </dgm:t>
    </dgm:pt>
    <dgm:pt modelId="{DE435F61-4FEB-4920-8456-36E9E1B7645F}">
      <dgm:prSet custT="1"/>
      <dgm:spPr/>
      <dgm:t>
        <a:bodyPr/>
        <a:lstStyle/>
        <a:p>
          <a:pPr rtl="0"/>
          <a:r>
            <a:rPr lang="en-US" sz="2600" dirty="0" smtClean="0"/>
            <a:t>Orient new team members.</a:t>
          </a:r>
          <a:endParaRPr lang="en-US" sz="2600" dirty="0"/>
        </a:p>
      </dgm:t>
    </dgm:pt>
    <dgm:pt modelId="{E8604618-6F89-466D-AF62-A694CC0CA13D}" type="parTrans" cxnId="{015D4526-47C6-42AF-8DB2-02953125AEFA}">
      <dgm:prSet/>
      <dgm:spPr/>
      <dgm:t>
        <a:bodyPr/>
        <a:lstStyle/>
        <a:p>
          <a:endParaRPr lang="en-US"/>
        </a:p>
      </dgm:t>
    </dgm:pt>
    <dgm:pt modelId="{CA9E28BD-858E-4FBB-9114-FDD77144B9CA}" type="sibTrans" cxnId="{015D4526-47C6-42AF-8DB2-02953125AEFA}">
      <dgm:prSet/>
      <dgm:spPr/>
      <dgm:t>
        <a:bodyPr/>
        <a:lstStyle/>
        <a:p>
          <a:endParaRPr lang="en-US"/>
        </a:p>
      </dgm:t>
    </dgm:pt>
    <dgm:pt modelId="{44D6543D-0EA0-41D3-9331-74D98E4341D6}" type="pres">
      <dgm:prSet presAssocID="{5776E81B-E584-4CC5-8D0B-AB4C3777205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4709356-F6CA-46D5-A7F2-1AA342CE3B29}" type="pres">
      <dgm:prSet presAssocID="{5776E81B-E584-4CC5-8D0B-AB4C3777205E}" presName="Name1" presStyleCnt="0"/>
      <dgm:spPr/>
    </dgm:pt>
    <dgm:pt modelId="{68EAC7B6-E738-438C-BA70-5E3DF9EBF172}" type="pres">
      <dgm:prSet presAssocID="{5776E81B-E584-4CC5-8D0B-AB4C3777205E}" presName="cycle" presStyleCnt="0"/>
      <dgm:spPr/>
    </dgm:pt>
    <dgm:pt modelId="{D165EE13-97EA-4544-9142-91CE862EC6A0}" type="pres">
      <dgm:prSet presAssocID="{5776E81B-E584-4CC5-8D0B-AB4C3777205E}" presName="srcNode" presStyleLbl="node1" presStyleIdx="0" presStyleCnt="5"/>
      <dgm:spPr/>
    </dgm:pt>
    <dgm:pt modelId="{930348DE-925C-4F59-A9C6-C65337A5320A}" type="pres">
      <dgm:prSet presAssocID="{5776E81B-E584-4CC5-8D0B-AB4C3777205E}" presName="conn" presStyleLbl="parChTrans1D2" presStyleIdx="0" presStyleCnt="1"/>
      <dgm:spPr/>
      <dgm:t>
        <a:bodyPr/>
        <a:lstStyle/>
        <a:p>
          <a:endParaRPr lang="en-US"/>
        </a:p>
      </dgm:t>
    </dgm:pt>
    <dgm:pt modelId="{D82F07CB-6C6B-438F-B23F-BD92AE673EB2}" type="pres">
      <dgm:prSet presAssocID="{5776E81B-E584-4CC5-8D0B-AB4C3777205E}" presName="extraNode" presStyleLbl="node1" presStyleIdx="0" presStyleCnt="5"/>
      <dgm:spPr/>
    </dgm:pt>
    <dgm:pt modelId="{19646CD1-D6FD-463D-96AF-CC93FDCC90B1}" type="pres">
      <dgm:prSet presAssocID="{5776E81B-E584-4CC5-8D0B-AB4C3777205E}" presName="dstNode" presStyleLbl="node1" presStyleIdx="0" presStyleCnt="5"/>
      <dgm:spPr/>
    </dgm:pt>
    <dgm:pt modelId="{5D5ED12C-2DCA-4C7A-AA03-F6B185930602}" type="pres">
      <dgm:prSet presAssocID="{11B72CC4-0DC2-4982-9AF2-8DB60BC4676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FDFB55-E6E3-4B76-8B60-C1F28156E18D}" type="pres">
      <dgm:prSet presAssocID="{11B72CC4-0DC2-4982-9AF2-8DB60BC4676D}" presName="accent_1" presStyleCnt="0"/>
      <dgm:spPr/>
    </dgm:pt>
    <dgm:pt modelId="{0DA0B235-698C-447E-8DC9-57095E2BE7F0}" type="pres">
      <dgm:prSet presAssocID="{11B72CC4-0DC2-4982-9AF2-8DB60BC4676D}" presName="accentRepeatNode" presStyleLbl="solidFgAcc1" presStyleIdx="0" presStyleCnt="5"/>
      <dgm:spPr/>
    </dgm:pt>
    <dgm:pt modelId="{5DF833B8-2335-4B6B-8B53-11BE7BB5995F}" type="pres">
      <dgm:prSet presAssocID="{59D248C4-2989-48D0-8E93-E5DF7BB3AF0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5BAC5-B823-461A-9F7E-F2F3A826B046}" type="pres">
      <dgm:prSet presAssocID="{59D248C4-2989-48D0-8E93-E5DF7BB3AF02}" presName="accent_2" presStyleCnt="0"/>
      <dgm:spPr/>
    </dgm:pt>
    <dgm:pt modelId="{7679A48F-13BA-4B11-ADA7-44F89538ED67}" type="pres">
      <dgm:prSet presAssocID="{59D248C4-2989-48D0-8E93-E5DF7BB3AF02}" presName="accentRepeatNode" presStyleLbl="solidFgAcc1" presStyleIdx="1" presStyleCnt="5"/>
      <dgm:spPr/>
    </dgm:pt>
    <dgm:pt modelId="{28ECAFA4-242C-4915-B081-86601F1274B2}" type="pres">
      <dgm:prSet presAssocID="{A88CCEF4-D079-4EC8-AF8C-CEEF2453CD6F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B4F1FF-3886-461D-9F51-9F7202869302}" type="pres">
      <dgm:prSet presAssocID="{A88CCEF4-D079-4EC8-AF8C-CEEF2453CD6F}" presName="accent_3" presStyleCnt="0"/>
      <dgm:spPr/>
    </dgm:pt>
    <dgm:pt modelId="{95F5A4DF-BD45-49F2-A084-5A4810BCB69B}" type="pres">
      <dgm:prSet presAssocID="{A88CCEF4-D079-4EC8-AF8C-CEEF2453CD6F}" presName="accentRepeatNode" presStyleLbl="solidFgAcc1" presStyleIdx="2" presStyleCnt="5"/>
      <dgm:spPr/>
    </dgm:pt>
    <dgm:pt modelId="{EA9E72BA-6B4D-4C80-8BA6-57B70182D032}" type="pres">
      <dgm:prSet presAssocID="{45434BC1-30FC-4765-B986-21EF1F26649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17F0F-A101-4C62-AFE5-BB07B610CBB0}" type="pres">
      <dgm:prSet presAssocID="{45434BC1-30FC-4765-B986-21EF1F266490}" presName="accent_4" presStyleCnt="0"/>
      <dgm:spPr/>
    </dgm:pt>
    <dgm:pt modelId="{10BB0CBB-135D-4942-845D-C2783FE2683E}" type="pres">
      <dgm:prSet presAssocID="{45434BC1-30FC-4765-B986-21EF1F266490}" presName="accentRepeatNode" presStyleLbl="solidFgAcc1" presStyleIdx="3" presStyleCnt="5"/>
      <dgm:spPr/>
    </dgm:pt>
    <dgm:pt modelId="{B6EDD623-DEC6-4321-A9A2-5713F1429E07}" type="pres">
      <dgm:prSet presAssocID="{DE435F61-4FEB-4920-8456-36E9E1B7645F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6EFAF8-155A-47A5-90FC-1AE0B5BC8654}" type="pres">
      <dgm:prSet presAssocID="{DE435F61-4FEB-4920-8456-36E9E1B7645F}" presName="accent_5" presStyleCnt="0"/>
      <dgm:spPr/>
    </dgm:pt>
    <dgm:pt modelId="{FD666105-75DB-423A-973D-D476B0D29105}" type="pres">
      <dgm:prSet presAssocID="{DE435F61-4FEB-4920-8456-36E9E1B7645F}" presName="accentRepeatNode" presStyleLbl="solidFgAcc1" presStyleIdx="4" presStyleCnt="5"/>
      <dgm:spPr/>
    </dgm:pt>
  </dgm:ptLst>
  <dgm:cxnLst>
    <dgm:cxn modelId="{44D55F37-6EDB-4DDA-943D-21013CA0A623}" srcId="{5776E81B-E584-4CC5-8D0B-AB4C3777205E}" destId="{A88CCEF4-D079-4EC8-AF8C-CEEF2453CD6F}" srcOrd="2" destOrd="0" parTransId="{95B07708-20AF-4358-8F75-2E102B4967DC}" sibTransId="{3CE5F6A8-1B01-461F-973C-DA7BA39E238F}"/>
    <dgm:cxn modelId="{015D4526-47C6-42AF-8DB2-02953125AEFA}" srcId="{5776E81B-E584-4CC5-8D0B-AB4C3777205E}" destId="{DE435F61-4FEB-4920-8456-36E9E1B7645F}" srcOrd="4" destOrd="0" parTransId="{E8604618-6F89-466D-AF62-A694CC0CA13D}" sibTransId="{CA9E28BD-858E-4FBB-9114-FDD77144B9CA}"/>
    <dgm:cxn modelId="{C798BDFB-BAFE-40D4-8F28-E74658E26BB8}" type="presOf" srcId="{A88CCEF4-D079-4EC8-AF8C-CEEF2453CD6F}" destId="{28ECAFA4-242C-4915-B081-86601F1274B2}" srcOrd="0" destOrd="0" presId="urn:microsoft.com/office/officeart/2008/layout/VerticalCurvedList"/>
    <dgm:cxn modelId="{4480BBF6-26CE-4D86-AF66-CEE53BB362EB}" srcId="{5776E81B-E584-4CC5-8D0B-AB4C3777205E}" destId="{11B72CC4-0DC2-4982-9AF2-8DB60BC4676D}" srcOrd="0" destOrd="0" parTransId="{2D6D3C40-5207-4D8A-9D75-31EF1D98BB7B}" sibTransId="{E5ADB05C-1D2F-4760-B285-1ACADD3249DD}"/>
    <dgm:cxn modelId="{3E3A1266-DF7B-4765-B389-444421D03BB1}" type="presOf" srcId="{11B72CC4-0DC2-4982-9AF2-8DB60BC4676D}" destId="{5D5ED12C-2DCA-4C7A-AA03-F6B185930602}" srcOrd="0" destOrd="0" presId="urn:microsoft.com/office/officeart/2008/layout/VerticalCurvedList"/>
    <dgm:cxn modelId="{01B8EFF5-6789-41A4-9ECC-D0CE24A31F6B}" type="presOf" srcId="{E5ADB05C-1D2F-4760-B285-1ACADD3249DD}" destId="{930348DE-925C-4F59-A9C6-C65337A5320A}" srcOrd="0" destOrd="0" presId="urn:microsoft.com/office/officeart/2008/layout/VerticalCurvedList"/>
    <dgm:cxn modelId="{7804C1EC-476E-4ADF-ABAB-3081575ED616}" type="presOf" srcId="{5776E81B-E584-4CC5-8D0B-AB4C3777205E}" destId="{44D6543D-0EA0-41D3-9331-74D98E4341D6}" srcOrd="0" destOrd="0" presId="urn:microsoft.com/office/officeart/2008/layout/VerticalCurvedList"/>
    <dgm:cxn modelId="{6EB6369B-E284-40A2-899C-ED1489C8E3B5}" srcId="{5776E81B-E584-4CC5-8D0B-AB4C3777205E}" destId="{59D248C4-2989-48D0-8E93-E5DF7BB3AF02}" srcOrd="1" destOrd="0" parTransId="{7F0BE1B5-0EE0-45B7-94F3-4F2443059D3B}" sibTransId="{DAA2A7B3-E2E6-429E-AF73-14E7254E7400}"/>
    <dgm:cxn modelId="{DD7BDDC4-C727-462E-B7A4-4E349C6DF75E}" type="presOf" srcId="{DE435F61-4FEB-4920-8456-36E9E1B7645F}" destId="{B6EDD623-DEC6-4321-A9A2-5713F1429E07}" srcOrd="0" destOrd="0" presId="urn:microsoft.com/office/officeart/2008/layout/VerticalCurvedList"/>
    <dgm:cxn modelId="{0BF5BE7F-EECD-4BF9-88AF-711FB217FC67}" type="presOf" srcId="{59D248C4-2989-48D0-8E93-E5DF7BB3AF02}" destId="{5DF833B8-2335-4B6B-8B53-11BE7BB5995F}" srcOrd="0" destOrd="0" presId="urn:microsoft.com/office/officeart/2008/layout/VerticalCurvedList"/>
    <dgm:cxn modelId="{3BB1ABE5-1745-4E45-A6E5-40F4981680F6}" srcId="{5776E81B-E584-4CC5-8D0B-AB4C3777205E}" destId="{45434BC1-30FC-4765-B986-21EF1F266490}" srcOrd="3" destOrd="0" parTransId="{C232CD23-4DD1-4655-8440-83DD5C13B582}" sibTransId="{9BFDC97C-C84A-497B-BD38-91B8A191C372}"/>
    <dgm:cxn modelId="{3546CE51-6519-4A54-86B4-D586F51B8FF0}" type="presOf" srcId="{45434BC1-30FC-4765-B986-21EF1F266490}" destId="{EA9E72BA-6B4D-4C80-8BA6-57B70182D032}" srcOrd="0" destOrd="0" presId="urn:microsoft.com/office/officeart/2008/layout/VerticalCurvedList"/>
    <dgm:cxn modelId="{0E23DB00-9200-4A86-A3B3-FF1692AA8E72}" type="presParOf" srcId="{44D6543D-0EA0-41D3-9331-74D98E4341D6}" destId="{54709356-F6CA-46D5-A7F2-1AA342CE3B29}" srcOrd="0" destOrd="0" presId="urn:microsoft.com/office/officeart/2008/layout/VerticalCurvedList"/>
    <dgm:cxn modelId="{A248F8C3-3FC8-4EA3-B693-658ADBEACCD8}" type="presParOf" srcId="{54709356-F6CA-46D5-A7F2-1AA342CE3B29}" destId="{68EAC7B6-E738-438C-BA70-5E3DF9EBF172}" srcOrd="0" destOrd="0" presId="urn:microsoft.com/office/officeart/2008/layout/VerticalCurvedList"/>
    <dgm:cxn modelId="{40D682EA-1C91-4DEE-93EC-98068B23357B}" type="presParOf" srcId="{68EAC7B6-E738-438C-BA70-5E3DF9EBF172}" destId="{D165EE13-97EA-4544-9142-91CE862EC6A0}" srcOrd="0" destOrd="0" presId="urn:microsoft.com/office/officeart/2008/layout/VerticalCurvedList"/>
    <dgm:cxn modelId="{EA3A5F00-6E9C-46A0-8605-2402CDC7B543}" type="presParOf" srcId="{68EAC7B6-E738-438C-BA70-5E3DF9EBF172}" destId="{930348DE-925C-4F59-A9C6-C65337A5320A}" srcOrd="1" destOrd="0" presId="urn:microsoft.com/office/officeart/2008/layout/VerticalCurvedList"/>
    <dgm:cxn modelId="{7DBDDEFB-13DD-41DD-B599-37138E9BEE22}" type="presParOf" srcId="{68EAC7B6-E738-438C-BA70-5E3DF9EBF172}" destId="{D82F07CB-6C6B-438F-B23F-BD92AE673EB2}" srcOrd="2" destOrd="0" presId="urn:microsoft.com/office/officeart/2008/layout/VerticalCurvedList"/>
    <dgm:cxn modelId="{EDB4B03C-AFCE-446D-A3EB-537079E54156}" type="presParOf" srcId="{68EAC7B6-E738-438C-BA70-5E3DF9EBF172}" destId="{19646CD1-D6FD-463D-96AF-CC93FDCC90B1}" srcOrd="3" destOrd="0" presId="urn:microsoft.com/office/officeart/2008/layout/VerticalCurvedList"/>
    <dgm:cxn modelId="{D8D2CDD7-455D-4A08-877C-A3ECBD6AA9A8}" type="presParOf" srcId="{54709356-F6CA-46D5-A7F2-1AA342CE3B29}" destId="{5D5ED12C-2DCA-4C7A-AA03-F6B185930602}" srcOrd="1" destOrd="0" presId="urn:microsoft.com/office/officeart/2008/layout/VerticalCurvedList"/>
    <dgm:cxn modelId="{DB4B5BE9-0A99-45F3-8FB4-A7F29EA69259}" type="presParOf" srcId="{54709356-F6CA-46D5-A7F2-1AA342CE3B29}" destId="{57FDFB55-E6E3-4B76-8B60-C1F28156E18D}" srcOrd="2" destOrd="0" presId="urn:microsoft.com/office/officeart/2008/layout/VerticalCurvedList"/>
    <dgm:cxn modelId="{F06B7391-DDBD-4DF5-B790-9078D6AF4D13}" type="presParOf" srcId="{57FDFB55-E6E3-4B76-8B60-C1F28156E18D}" destId="{0DA0B235-698C-447E-8DC9-57095E2BE7F0}" srcOrd="0" destOrd="0" presId="urn:microsoft.com/office/officeart/2008/layout/VerticalCurvedList"/>
    <dgm:cxn modelId="{11392806-FFEA-4860-9C42-047F5CEF225A}" type="presParOf" srcId="{54709356-F6CA-46D5-A7F2-1AA342CE3B29}" destId="{5DF833B8-2335-4B6B-8B53-11BE7BB5995F}" srcOrd="3" destOrd="0" presId="urn:microsoft.com/office/officeart/2008/layout/VerticalCurvedList"/>
    <dgm:cxn modelId="{135C5397-FB42-421A-B630-33979DB2DD1E}" type="presParOf" srcId="{54709356-F6CA-46D5-A7F2-1AA342CE3B29}" destId="{E8F5BAC5-B823-461A-9F7E-F2F3A826B046}" srcOrd="4" destOrd="0" presId="urn:microsoft.com/office/officeart/2008/layout/VerticalCurvedList"/>
    <dgm:cxn modelId="{A60BE478-FEEF-4BB7-BC88-8AA7F981DDCA}" type="presParOf" srcId="{E8F5BAC5-B823-461A-9F7E-F2F3A826B046}" destId="{7679A48F-13BA-4B11-ADA7-44F89538ED67}" srcOrd="0" destOrd="0" presId="urn:microsoft.com/office/officeart/2008/layout/VerticalCurvedList"/>
    <dgm:cxn modelId="{43794BBB-B264-4A5C-8C4E-315164BF1050}" type="presParOf" srcId="{54709356-F6CA-46D5-A7F2-1AA342CE3B29}" destId="{28ECAFA4-242C-4915-B081-86601F1274B2}" srcOrd="5" destOrd="0" presId="urn:microsoft.com/office/officeart/2008/layout/VerticalCurvedList"/>
    <dgm:cxn modelId="{06F97AF3-F9C3-4CF8-AAFC-90938D587235}" type="presParOf" srcId="{54709356-F6CA-46D5-A7F2-1AA342CE3B29}" destId="{40B4F1FF-3886-461D-9F51-9F7202869302}" srcOrd="6" destOrd="0" presId="urn:microsoft.com/office/officeart/2008/layout/VerticalCurvedList"/>
    <dgm:cxn modelId="{706D15FA-543D-4F0A-AC90-FBA2C31ACB96}" type="presParOf" srcId="{40B4F1FF-3886-461D-9F51-9F7202869302}" destId="{95F5A4DF-BD45-49F2-A084-5A4810BCB69B}" srcOrd="0" destOrd="0" presId="urn:microsoft.com/office/officeart/2008/layout/VerticalCurvedList"/>
    <dgm:cxn modelId="{F09CA1CA-2C42-4048-9502-1AF1269801B5}" type="presParOf" srcId="{54709356-F6CA-46D5-A7F2-1AA342CE3B29}" destId="{EA9E72BA-6B4D-4C80-8BA6-57B70182D032}" srcOrd="7" destOrd="0" presId="urn:microsoft.com/office/officeart/2008/layout/VerticalCurvedList"/>
    <dgm:cxn modelId="{B84D7607-02D0-41AD-8DFC-DCF7D69346C8}" type="presParOf" srcId="{54709356-F6CA-46D5-A7F2-1AA342CE3B29}" destId="{DBA17F0F-A101-4C62-AFE5-BB07B610CBB0}" srcOrd="8" destOrd="0" presId="urn:microsoft.com/office/officeart/2008/layout/VerticalCurvedList"/>
    <dgm:cxn modelId="{82A43BFB-81E0-4327-8298-EA0B01612983}" type="presParOf" srcId="{DBA17F0F-A101-4C62-AFE5-BB07B610CBB0}" destId="{10BB0CBB-135D-4942-845D-C2783FE2683E}" srcOrd="0" destOrd="0" presId="urn:microsoft.com/office/officeart/2008/layout/VerticalCurvedList"/>
    <dgm:cxn modelId="{1DE3EC7B-1B66-495A-99C7-B5C7F20A3C66}" type="presParOf" srcId="{54709356-F6CA-46D5-A7F2-1AA342CE3B29}" destId="{B6EDD623-DEC6-4321-A9A2-5713F1429E07}" srcOrd="9" destOrd="0" presId="urn:microsoft.com/office/officeart/2008/layout/VerticalCurvedList"/>
    <dgm:cxn modelId="{DD4B9BFE-E753-43B9-A096-6AC73A60330B}" type="presParOf" srcId="{54709356-F6CA-46D5-A7F2-1AA342CE3B29}" destId="{4B6EFAF8-155A-47A5-90FC-1AE0B5BC8654}" srcOrd="10" destOrd="0" presId="urn:microsoft.com/office/officeart/2008/layout/VerticalCurvedList"/>
    <dgm:cxn modelId="{04B7B855-174B-4B01-B421-615E71C14913}" type="presParOf" srcId="{4B6EFAF8-155A-47A5-90FC-1AE0B5BC8654}" destId="{FD666105-75DB-423A-973D-D476B0D2910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9D27DA6-AB0E-4B44-949D-E233AF779337}" type="doc">
      <dgm:prSet loTypeId="urn:microsoft.com/office/officeart/2005/8/layout/process3" loCatId="process" qsTypeId="urn:microsoft.com/office/officeart/2005/8/quickstyle/3d1" qsCatId="3D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0F17FEA2-38C9-4471-BBF3-1B3ADE2A77F8}">
      <dgm:prSet custT="1"/>
      <dgm:spPr/>
      <dgm:t>
        <a:bodyPr/>
        <a:lstStyle/>
        <a:p>
          <a:pPr rtl="0"/>
          <a:r>
            <a:rPr lang="en-US" sz="3600" b="0" i="0" baseline="0" dirty="0" smtClean="0"/>
            <a:t>Make the team highly visible:</a:t>
          </a:r>
          <a:endParaRPr lang="en-US" sz="3600" dirty="0"/>
        </a:p>
      </dgm:t>
    </dgm:pt>
    <dgm:pt modelId="{52DDC29C-7C0E-4441-8C41-DD81C9FBF650}" type="parTrans" cxnId="{C72637EE-E9D4-4F4E-8B5C-098510C75CFD}">
      <dgm:prSet/>
      <dgm:spPr/>
      <dgm:t>
        <a:bodyPr/>
        <a:lstStyle/>
        <a:p>
          <a:endParaRPr lang="en-US"/>
        </a:p>
      </dgm:t>
    </dgm:pt>
    <dgm:pt modelId="{F9BBA3F2-7AE8-4F3A-9A59-6BDE9C2524B0}" type="sibTrans" cxnId="{C72637EE-E9D4-4F4E-8B5C-098510C75CFD}">
      <dgm:prSet/>
      <dgm:spPr/>
      <dgm:t>
        <a:bodyPr/>
        <a:lstStyle/>
        <a:p>
          <a:endParaRPr lang="en-US"/>
        </a:p>
      </dgm:t>
    </dgm:pt>
    <dgm:pt modelId="{CDF49FA3-B4E1-461B-BC6C-8EB6D05EA9C8}">
      <dgm:prSet/>
      <dgm:spPr/>
      <dgm:t>
        <a:bodyPr/>
        <a:lstStyle/>
        <a:p>
          <a:pPr rtl="0"/>
          <a:r>
            <a:rPr lang="en-US" b="0" i="0" baseline="0" smtClean="0"/>
            <a:t>Present at a staff meeting at least once a month.</a:t>
          </a:r>
          <a:endParaRPr lang="en-US"/>
        </a:p>
      </dgm:t>
    </dgm:pt>
    <dgm:pt modelId="{DE2C33E2-E401-4CDC-8FC8-91EE7E548840}" type="parTrans" cxnId="{55050777-D8A6-433D-AB72-C884494F577E}">
      <dgm:prSet/>
      <dgm:spPr/>
      <dgm:t>
        <a:bodyPr/>
        <a:lstStyle/>
        <a:p>
          <a:endParaRPr lang="en-US"/>
        </a:p>
      </dgm:t>
    </dgm:pt>
    <dgm:pt modelId="{0BE03C9A-B2E4-4A2D-8707-DFA5A3C5743C}" type="sibTrans" cxnId="{55050777-D8A6-433D-AB72-C884494F577E}">
      <dgm:prSet/>
      <dgm:spPr/>
      <dgm:t>
        <a:bodyPr/>
        <a:lstStyle/>
        <a:p>
          <a:endParaRPr lang="en-US"/>
        </a:p>
      </dgm:t>
    </dgm:pt>
    <dgm:pt modelId="{FF7615FC-A019-4F60-A08C-CFA79729DF1D}">
      <dgm:prSet/>
      <dgm:spPr/>
      <dgm:t>
        <a:bodyPr/>
        <a:lstStyle/>
        <a:p>
          <a:pPr rtl="0"/>
          <a:r>
            <a:rPr lang="en-US" b="0" i="0" baseline="0" smtClean="0"/>
            <a:t>Issue a newsletter.</a:t>
          </a:r>
          <a:endParaRPr lang="en-US"/>
        </a:p>
      </dgm:t>
    </dgm:pt>
    <dgm:pt modelId="{05245CAC-2F6B-4027-B9BB-650E10CAE646}" type="parTrans" cxnId="{C1B37026-9D9F-4922-AEB0-D1B1BEE32F1F}">
      <dgm:prSet/>
      <dgm:spPr/>
      <dgm:t>
        <a:bodyPr/>
        <a:lstStyle/>
        <a:p>
          <a:endParaRPr lang="en-US"/>
        </a:p>
      </dgm:t>
    </dgm:pt>
    <dgm:pt modelId="{036AB4A9-F6AA-4BB5-BBDC-DBA8CE7D0C93}" type="sibTrans" cxnId="{C1B37026-9D9F-4922-AEB0-D1B1BEE32F1F}">
      <dgm:prSet/>
      <dgm:spPr/>
      <dgm:t>
        <a:bodyPr/>
        <a:lstStyle/>
        <a:p>
          <a:endParaRPr lang="en-US"/>
        </a:p>
      </dgm:t>
    </dgm:pt>
    <dgm:pt modelId="{A6DACFD5-24F0-47BC-89AF-2300B42EBB2A}">
      <dgm:prSet/>
      <dgm:spPr/>
      <dgm:t>
        <a:bodyPr/>
        <a:lstStyle/>
        <a:p>
          <a:pPr rtl="0"/>
          <a:r>
            <a:rPr lang="en-US" b="0" i="0" baseline="0" smtClean="0"/>
            <a:t>Distribute memos.</a:t>
          </a:r>
          <a:endParaRPr lang="en-US"/>
        </a:p>
      </dgm:t>
    </dgm:pt>
    <dgm:pt modelId="{24FCF4C8-D376-4850-9AA3-100983C03874}" type="parTrans" cxnId="{8E4F32B3-AFD7-4B11-9A37-2A7C2557F73D}">
      <dgm:prSet/>
      <dgm:spPr/>
      <dgm:t>
        <a:bodyPr/>
        <a:lstStyle/>
        <a:p>
          <a:endParaRPr lang="en-US"/>
        </a:p>
      </dgm:t>
    </dgm:pt>
    <dgm:pt modelId="{17F53BE7-4771-4002-9ECD-A4D784A6F3FC}" type="sibTrans" cxnId="{8E4F32B3-AFD7-4B11-9A37-2A7C2557F73D}">
      <dgm:prSet/>
      <dgm:spPr/>
      <dgm:t>
        <a:bodyPr/>
        <a:lstStyle/>
        <a:p>
          <a:endParaRPr lang="en-US"/>
        </a:p>
      </dgm:t>
    </dgm:pt>
    <dgm:pt modelId="{D58C200C-7DE7-4B31-94D0-9C11190AFCFA}">
      <dgm:prSet/>
      <dgm:spPr/>
      <dgm:t>
        <a:bodyPr/>
        <a:lstStyle/>
        <a:p>
          <a:pPr rtl="0"/>
          <a:r>
            <a:rPr lang="en-US" b="0" i="0" baseline="0" smtClean="0"/>
            <a:t>Seek information from staff (surveys, polls).</a:t>
          </a:r>
          <a:endParaRPr lang="en-US"/>
        </a:p>
      </dgm:t>
    </dgm:pt>
    <dgm:pt modelId="{1336A08B-3FAF-4120-BA9B-5DA17FA15AF7}" type="parTrans" cxnId="{30B844F7-5014-4A09-8258-C524A8965BCE}">
      <dgm:prSet/>
      <dgm:spPr/>
      <dgm:t>
        <a:bodyPr/>
        <a:lstStyle/>
        <a:p>
          <a:endParaRPr lang="en-US"/>
        </a:p>
      </dgm:t>
    </dgm:pt>
    <dgm:pt modelId="{059A35D4-00F5-4789-B21A-CA42C9BA1F36}" type="sibTrans" cxnId="{30B844F7-5014-4A09-8258-C524A8965BCE}">
      <dgm:prSet/>
      <dgm:spPr/>
      <dgm:t>
        <a:bodyPr/>
        <a:lstStyle/>
        <a:p>
          <a:endParaRPr lang="en-US"/>
        </a:p>
      </dgm:t>
    </dgm:pt>
    <dgm:pt modelId="{653F31E3-3731-471D-99B8-993BD03ECA2F}">
      <dgm:prSet/>
      <dgm:spPr/>
      <dgm:t>
        <a:bodyPr/>
        <a:lstStyle/>
        <a:p>
          <a:pPr rtl="0"/>
          <a:r>
            <a:rPr lang="en-US" b="0" i="0" baseline="0" smtClean="0"/>
            <a:t>Use your team name and branding efforts.</a:t>
          </a:r>
          <a:endParaRPr lang="en-US"/>
        </a:p>
      </dgm:t>
    </dgm:pt>
    <dgm:pt modelId="{AE4EF6AD-A83F-48EE-894E-17EFBA2D94AB}" type="parTrans" cxnId="{DE1611A9-9BA4-4F88-9B50-BD90FB6E48FD}">
      <dgm:prSet/>
      <dgm:spPr/>
      <dgm:t>
        <a:bodyPr/>
        <a:lstStyle/>
        <a:p>
          <a:endParaRPr lang="en-US"/>
        </a:p>
      </dgm:t>
    </dgm:pt>
    <dgm:pt modelId="{0D2A5D13-8F35-46B9-B427-114B5B81338A}" type="sibTrans" cxnId="{DE1611A9-9BA4-4F88-9B50-BD90FB6E48FD}">
      <dgm:prSet/>
      <dgm:spPr/>
      <dgm:t>
        <a:bodyPr/>
        <a:lstStyle/>
        <a:p>
          <a:endParaRPr lang="en-US"/>
        </a:p>
      </dgm:t>
    </dgm:pt>
    <dgm:pt modelId="{D1AA7463-D23A-42F7-8915-8102ACECCFE3}">
      <dgm:prSet/>
      <dgm:spPr/>
      <dgm:t>
        <a:bodyPr/>
        <a:lstStyle/>
        <a:p>
          <a:pPr rtl="0"/>
          <a:r>
            <a:rPr lang="en-US" smtClean="0"/>
            <a:t>E-Mail</a:t>
          </a:r>
          <a:endParaRPr lang="en-US"/>
        </a:p>
      </dgm:t>
    </dgm:pt>
    <dgm:pt modelId="{6E222694-CE2B-4532-BB83-B7023604EF78}" type="parTrans" cxnId="{8B654906-C46F-471F-8672-A5571331FBA4}">
      <dgm:prSet/>
      <dgm:spPr/>
      <dgm:t>
        <a:bodyPr/>
        <a:lstStyle/>
        <a:p>
          <a:endParaRPr lang="en-US"/>
        </a:p>
      </dgm:t>
    </dgm:pt>
    <dgm:pt modelId="{1AF0CED4-94F3-41A1-B8B4-769D60D64353}" type="sibTrans" cxnId="{8B654906-C46F-471F-8672-A5571331FBA4}">
      <dgm:prSet/>
      <dgm:spPr/>
      <dgm:t>
        <a:bodyPr/>
        <a:lstStyle/>
        <a:p>
          <a:endParaRPr lang="en-US"/>
        </a:p>
      </dgm:t>
    </dgm:pt>
    <dgm:pt modelId="{0A2A92D7-1044-4160-9125-AC5BFFEC957F}" type="pres">
      <dgm:prSet presAssocID="{19D27DA6-AB0E-4B44-949D-E233AF77933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87FD71-74B7-4665-887D-966B6765F0C8}" type="pres">
      <dgm:prSet presAssocID="{0F17FEA2-38C9-4471-BBF3-1B3ADE2A77F8}" presName="composite" presStyleCnt="0"/>
      <dgm:spPr/>
    </dgm:pt>
    <dgm:pt modelId="{7A5D3D99-1F10-4D57-94ED-8BCA5F312CE5}" type="pres">
      <dgm:prSet presAssocID="{0F17FEA2-38C9-4471-BBF3-1B3ADE2A77F8}" presName="par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3205C-785C-4962-B317-9A23D06C4C0D}" type="pres">
      <dgm:prSet presAssocID="{0F17FEA2-38C9-4471-BBF3-1B3ADE2A77F8}" presName="parSh" presStyleLbl="node1" presStyleIdx="0" presStyleCnt="1"/>
      <dgm:spPr/>
      <dgm:t>
        <a:bodyPr/>
        <a:lstStyle/>
        <a:p>
          <a:endParaRPr lang="en-US"/>
        </a:p>
      </dgm:t>
    </dgm:pt>
    <dgm:pt modelId="{913E1AC2-E8FE-4A10-A31E-7074377AAE57}" type="pres">
      <dgm:prSet presAssocID="{0F17FEA2-38C9-4471-BBF3-1B3ADE2A77F8}" presName="desTx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6E23BE-57B4-4034-85D1-C28ACEEB5644}" type="presOf" srcId="{CDF49FA3-B4E1-461B-BC6C-8EB6D05EA9C8}" destId="{913E1AC2-E8FE-4A10-A31E-7074377AAE57}" srcOrd="0" destOrd="0" presId="urn:microsoft.com/office/officeart/2005/8/layout/process3"/>
    <dgm:cxn modelId="{6677D0CE-6AA4-4026-BDBB-FEBEDC52D08A}" type="presOf" srcId="{0F17FEA2-38C9-4471-BBF3-1B3ADE2A77F8}" destId="{7A5D3D99-1F10-4D57-94ED-8BCA5F312CE5}" srcOrd="0" destOrd="0" presId="urn:microsoft.com/office/officeart/2005/8/layout/process3"/>
    <dgm:cxn modelId="{C1B37026-9D9F-4922-AEB0-D1B1BEE32F1F}" srcId="{0F17FEA2-38C9-4471-BBF3-1B3ADE2A77F8}" destId="{FF7615FC-A019-4F60-A08C-CFA79729DF1D}" srcOrd="1" destOrd="0" parTransId="{05245CAC-2F6B-4027-B9BB-650E10CAE646}" sibTransId="{036AB4A9-F6AA-4BB5-BBDC-DBA8CE7D0C93}"/>
    <dgm:cxn modelId="{30B844F7-5014-4A09-8258-C524A8965BCE}" srcId="{0F17FEA2-38C9-4471-BBF3-1B3ADE2A77F8}" destId="{D58C200C-7DE7-4B31-94D0-9C11190AFCFA}" srcOrd="3" destOrd="0" parTransId="{1336A08B-3FAF-4120-BA9B-5DA17FA15AF7}" sibTransId="{059A35D4-00F5-4789-B21A-CA42C9BA1F36}"/>
    <dgm:cxn modelId="{8B654906-C46F-471F-8672-A5571331FBA4}" srcId="{0F17FEA2-38C9-4471-BBF3-1B3ADE2A77F8}" destId="{D1AA7463-D23A-42F7-8915-8102ACECCFE3}" srcOrd="5" destOrd="0" parTransId="{6E222694-CE2B-4532-BB83-B7023604EF78}" sibTransId="{1AF0CED4-94F3-41A1-B8B4-769D60D64353}"/>
    <dgm:cxn modelId="{F32EA9D8-11DC-4707-BECA-AC6353461569}" type="presOf" srcId="{653F31E3-3731-471D-99B8-993BD03ECA2F}" destId="{913E1AC2-E8FE-4A10-A31E-7074377AAE57}" srcOrd="0" destOrd="4" presId="urn:microsoft.com/office/officeart/2005/8/layout/process3"/>
    <dgm:cxn modelId="{8E4F32B3-AFD7-4B11-9A37-2A7C2557F73D}" srcId="{0F17FEA2-38C9-4471-BBF3-1B3ADE2A77F8}" destId="{A6DACFD5-24F0-47BC-89AF-2300B42EBB2A}" srcOrd="2" destOrd="0" parTransId="{24FCF4C8-D376-4850-9AA3-100983C03874}" sibTransId="{17F53BE7-4771-4002-9ECD-A4D784A6F3FC}"/>
    <dgm:cxn modelId="{EEF05F72-6FB8-4A8D-8C97-500807B0C099}" type="presOf" srcId="{19D27DA6-AB0E-4B44-949D-E233AF779337}" destId="{0A2A92D7-1044-4160-9125-AC5BFFEC957F}" srcOrd="0" destOrd="0" presId="urn:microsoft.com/office/officeart/2005/8/layout/process3"/>
    <dgm:cxn modelId="{BD9E2377-053B-4FED-88FF-CF64D0E88973}" type="presOf" srcId="{D1AA7463-D23A-42F7-8915-8102ACECCFE3}" destId="{913E1AC2-E8FE-4A10-A31E-7074377AAE57}" srcOrd="0" destOrd="5" presId="urn:microsoft.com/office/officeart/2005/8/layout/process3"/>
    <dgm:cxn modelId="{42A93034-54D6-48A6-A415-EC67FD1462CA}" type="presOf" srcId="{0F17FEA2-38C9-4471-BBF3-1B3ADE2A77F8}" destId="{2F33205C-785C-4962-B317-9A23D06C4C0D}" srcOrd="1" destOrd="0" presId="urn:microsoft.com/office/officeart/2005/8/layout/process3"/>
    <dgm:cxn modelId="{C72637EE-E9D4-4F4E-8B5C-098510C75CFD}" srcId="{19D27DA6-AB0E-4B44-949D-E233AF779337}" destId="{0F17FEA2-38C9-4471-BBF3-1B3ADE2A77F8}" srcOrd="0" destOrd="0" parTransId="{52DDC29C-7C0E-4441-8C41-DD81C9FBF650}" sibTransId="{F9BBA3F2-7AE8-4F3A-9A59-6BDE9C2524B0}"/>
    <dgm:cxn modelId="{55050777-D8A6-433D-AB72-C884494F577E}" srcId="{0F17FEA2-38C9-4471-BBF3-1B3ADE2A77F8}" destId="{CDF49FA3-B4E1-461B-BC6C-8EB6D05EA9C8}" srcOrd="0" destOrd="0" parTransId="{DE2C33E2-E401-4CDC-8FC8-91EE7E548840}" sibTransId="{0BE03C9A-B2E4-4A2D-8707-DFA5A3C5743C}"/>
    <dgm:cxn modelId="{5280FDC1-5738-4E4A-95DD-E80C2724A16C}" type="presOf" srcId="{A6DACFD5-24F0-47BC-89AF-2300B42EBB2A}" destId="{913E1AC2-E8FE-4A10-A31E-7074377AAE57}" srcOrd="0" destOrd="2" presId="urn:microsoft.com/office/officeart/2005/8/layout/process3"/>
    <dgm:cxn modelId="{E81D2A3F-40C2-4EA2-92DC-608C98236D41}" type="presOf" srcId="{D58C200C-7DE7-4B31-94D0-9C11190AFCFA}" destId="{913E1AC2-E8FE-4A10-A31E-7074377AAE57}" srcOrd="0" destOrd="3" presId="urn:microsoft.com/office/officeart/2005/8/layout/process3"/>
    <dgm:cxn modelId="{DE1611A9-9BA4-4F88-9B50-BD90FB6E48FD}" srcId="{0F17FEA2-38C9-4471-BBF3-1B3ADE2A77F8}" destId="{653F31E3-3731-471D-99B8-993BD03ECA2F}" srcOrd="4" destOrd="0" parTransId="{AE4EF6AD-A83F-48EE-894E-17EFBA2D94AB}" sibTransId="{0D2A5D13-8F35-46B9-B427-114B5B81338A}"/>
    <dgm:cxn modelId="{0CBC06FB-AEAE-4E1C-8132-6716A0605A42}" type="presOf" srcId="{FF7615FC-A019-4F60-A08C-CFA79729DF1D}" destId="{913E1AC2-E8FE-4A10-A31E-7074377AAE57}" srcOrd="0" destOrd="1" presId="urn:microsoft.com/office/officeart/2005/8/layout/process3"/>
    <dgm:cxn modelId="{C8088460-08D4-4A0F-9DC9-B720FACDFDEF}" type="presParOf" srcId="{0A2A92D7-1044-4160-9125-AC5BFFEC957F}" destId="{4A87FD71-74B7-4665-887D-966B6765F0C8}" srcOrd="0" destOrd="0" presId="urn:microsoft.com/office/officeart/2005/8/layout/process3"/>
    <dgm:cxn modelId="{014CAA00-4EA7-4B77-B4A6-03709CBABACD}" type="presParOf" srcId="{4A87FD71-74B7-4665-887D-966B6765F0C8}" destId="{7A5D3D99-1F10-4D57-94ED-8BCA5F312CE5}" srcOrd="0" destOrd="0" presId="urn:microsoft.com/office/officeart/2005/8/layout/process3"/>
    <dgm:cxn modelId="{CCFD60CD-0626-4CBF-A67D-810C3A4F2DF5}" type="presParOf" srcId="{4A87FD71-74B7-4665-887D-966B6765F0C8}" destId="{2F33205C-785C-4962-B317-9A23D06C4C0D}" srcOrd="1" destOrd="0" presId="urn:microsoft.com/office/officeart/2005/8/layout/process3"/>
    <dgm:cxn modelId="{7D4957AB-6D72-495E-B6F8-D13C2644E379}" type="presParOf" srcId="{4A87FD71-74B7-4665-887D-966B6765F0C8}" destId="{913E1AC2-E8FE-4A10-A31E-7074377AAE5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04F7CE5-8F36-43DD-BBC7-A6BDFF42DAAC}" type="doc">
      <dgm:prSet loTypeId="urn:microsoft.com/office/officeart/2005/8/layout/hList1" loCatId="list" qsTypeId="urn:microsoft.com/office/officeart/2005/8/quickstyle/simple5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431F2B78-A7BB-4A42-858A-173C44EA66E9}">
      <dgm:prSet custT="1"/>
      <dgm:spPr/>
      <dgm:t>
        <a:bodyPr/>
        <a:lstStyle/>
        <a:p>
          <a:pPr rtl="0"/>
          <a:r>
            <a:rPr lang="en-US" sz="3600" b="0" i="0" baseline="0" dirty="0" smtClean="0"/>
            <a:t>Identify team roles and responsibilities. </a:t>
          </a:r>
          <a:endParaRPr lang="en-US" sz="3600" dirty="0"/>
        </a:p>
      </dgm:t>
    </dgm:pt>
    <dgm:pt modelId="{A876FF75-A73B-4A19-9ACB-422850EA937F}" type="parTrans" cxnId="{48A60106-E783-4F17-8A04-0993A88FE95B}">
      <dgm:prSet/>
      <dgm:spPr/>
      <dgm:t>
        <a:bodyPr/>
        <a:lstStyle/>
        <a:p>
          <a:endParaRPr lang="en-US"/>
        </a:p>
      </dgm:t>
    </dgm:pt>
    <dgm:pt modelId="{53F635FF-619E-45BA-AA33-202A088AE45C}" type="sibTrans" cxnId="{48A60106-E783-4F17-8A04-0993A88FE95B}">
      <dgm:prSet/>
      <dgm:spPr/>
      <dgm:t>
        <a:bodyPr/>
        <a:lstStyle/>
        <a:p>
          <a:endParaRPr lang="en-US"/>
        </a:p>
      </dgm:t>
    </dgm:pt>
    <dgm:pt modelId="{0D151706-0983-4844-9A8D-1F64EB2F7CCA}">
      <dgm:prSet/>
      <dgm:spPr/>
      <dgm:t>
        <a:bodyPr/>
        <a:lstStyle/>
        <a:p>
          <a:pPr rtl="0"/>
          <a:r>
            <a:rPr lang="en-US" smtClean="0"/>
            <a:t>Chairperson (possibly co-chairs)</a:t>
          </a:r>
          <a:endParaRPr lang="en-US"/>
        </a:p>
      </dgm:t>
    </dgm:pt>
    <dgm:pt modelId="{E9EDE780-6908-4E54-943C-34A931140FEB}" type="parTrans" cxnId="{5DA5998C-DE77-43CC-9D7E-904FB55F6474}">
      <dgm:prSet/>
      <dgm:spPr/>
      <dgm:t>
        <a:bodyPr/>
        <a:lstStyle/>
        <a:p>
          <a:endParaRPr lang="en-US"/>
        </a:p>
      </dgm:t>
    </dgm:pt>
    <dgm:pt modelId="{2BF94CCD-5F8D-42F9-8ED0-B8B9947ABA0C}" type="sibTrans" cxnId="{5DA5998C-DE77-43CC-9D7E-904FB55F6474}">
      <dgm:prSet/>
      <dgm:spPr/>
      <dgm:t>
        <a:bodyPr/>
        <a:lstStyle/>
        <a:p>
          <a:endParaRPr lang="en-US"/>
        </a:p>
      </dgm:t>
    </dgm:pt>
    <dgm:pt modelId="{28BBBC28-BA93-4023-B6D9-C64AA9AD8C5C}">
      <dgm:prSet/>
      <dgm:spPr/>
      <dgm:t>
        <a:bodyPr/>
        <a:lstStyle/>
        <a:p>
          <a:pPr rtl="0"/>
          <a:r>
            <a:rPr lang="en-US" smtClean="0"/>
            <a:t>Recorder</a:t>
          </a:r>
          <a:endParaRPr lang="en-US"/>
        </a:p>
      </dgm:t>
    </dgm:pt>
    <dgm:pt modelId="{6E36F063-2E94-4D36-A512-5D652694C926}" type="parTrans" cxnId="{BE6F6C1F-A29B-43B0-BB00-F68C3BD28D7D}">
      <dgm:prSet/>
      <dgm:spPr/>
      <dgm:t>
        <a:bodyPr/>
        <a:lstStyle/>
        <a:p>
          <a:endParaRPr lang="en-US"/>
        </a:p>
      </dgm:t>
    </dgm:pt>
    <dgm:pt modelId="{A42FBCB2-AC65-4445-940A-D87CF7E6D698}" type="sibTrans" cxnId="{BE6F6C1F-A29B-43B0-BB00-F68C3BD28D7D}">
      <dgm:prSet/>
      <dgm:spPr/>
      <dgm:t>
        <a:bodyPr/>
        <a:lstStyle/>
        <a:p>
          <a:endParaRPr lang="en-US"/>
        </a:p>
      </dgm:t>
    </dgm:pt>
    <dgm:pt modelId="{3FC13B9A-9CD4-495C-A622-F0D46B1CBC7E}">
      <dgm:prSet/>
      <dgm:spPr/>
      <dgm:t>
        <a:bodyPr/>
        <a:lstStyle/>
        <a:p>
          <a:pPr rtl="0"/>
          <a:r>
            <a:rPr lang="en-US" smtClean="0"/>
            <a:t>Data/Evaluation Coordinator</a:t>
          </a:r>
          <a:endParaRPr lang="en-US"/>
        </a:p>
      </dgm:t>
    </dgm:pt>
    <dgm:pt modelId="{7E5ED7EC-6A7F-43DD-98DC-66EAA28A1DC9}" type="parTrans" cxnId="{3933F28A-8179-40C5-8039-43F86241A45E}">
      <dgm:prSet/>
      <dgm:spPr/>
      <dgm:t>
        <a:bodyPr/>
        <a:lstStyle/>
        <a:p>
          <a:endParaRPr lang="en-US"/>
        </a:p>
      </dgm:t>
    </dgm:pt>
    <dgm:pt modelId="{D2432755-5EA1-4367-A4B2-11ECD6EEF8FC}" type="sibTrans" cxnId="{3933F28A-8179-40C5-8039-43F86241A45E}">
      <dgm:prSet/>
      <dgm:spPr/>
      <dgm:t>
        <a:bodyPr/>
        <a:lstStyle/>
        <a:p>
          <a:endParaRPr lang="en-US"/>
        </a:p>
      </dgm:t>
    </dgm:pt>
    <dgm:pt modelId="{24A82E32-9BDE-4F50-8C51-F889E133BFFE}">
      <dgm:prSet/>
      <dgm:spPr/>
      <dgm:t>
        <a:bodyPr/>
        <a:lstStyle/>
        <a:p>
          <a:pPr rtl="0"/>
          <a:r>
            <a:rPr lang="en-US" smtClean="0"/>
            <a:t>Materials Manager</a:t>
          </a:r>
          <a:endParaRPr lang="en-US"/>
        </a:p>
      </dgm:t>
    </dgm:pt>
    <dgm:pt modelId="{5657104F-9C74-4637-AA28-AE6F9C28CE47}" type="parTrans" cxnId="{1E16535B-2B4E-48AA-B341-8530574CF793}">
      <dgm:prSet/>
      <dgm:spPr/>
      <dgm:t>
        <a:bodyPr/>
        <a:lstStyle/>
        <a:p>
          <a:endParaRPr lang="en-US"/>
        </a:p>
      </dgm:t>
    </dgm:pt>
    <dgm:pt modelId="{78E8D93C-000B-4A9B-9396-B6B3214765E2}" type="sibTrans" cxnId="{1E16535B-2B4E-48AA-B341-8530574CF793}">
      <dgm:prSet/>
      <dgm:spPr/>
      <dgm:t>
        <a:bodyPr/>
        <a:lstStyle/>
        <a:p>
          <a:endParaRPr lang="en-US"/>
        </a:p>
      </dgm:t>
    </dgm:pt>
    <dgm:pt modelId="{6EA3EAF9-C167-4661-A6A5-73F486AB5ECB}">
      <dgm:prSet/>
      <dgm:spPr/>
      <dgm:t>
        <a:bodyPr/>
        <a:lstStyle/>
        <a:p>
          <a:pPr rtl="0"/>
          <a:r>
            <a:rPr lang="en-US" smtClean="0"/>
            <a:t>Keeper of the List</a:t>
          </a:r>
          <a:endParaRPr lang="en-US"/>
        </a:p>
      </dgm:t>
    </dgm:pt>
    <dgm:pt modelId="{E79BD481-BDE7-49C6-86BB-FE89EFD62CC6}" type="parTrans" cxnId="{864F56AA-5FDD-49E2-8CAC-A785701FA213}">
      <dgm:prSet/>
      <dgm:spPr/>
      <dgm:t>
        <a:bodyPr/>
        <a:lstStyle/>
        <a:p>
          <a:endParaRPr lang="en-US"/>
        </a:p>
      </dgm:t>
    </dgm:pt>
    <dgm:pt modelId="{783DD370-65C5-409C-9A96-BE7F1B84D586}" type="sibTrans" cxnId="{864F56AA-5FDD-49E2-8CAC-A785701FA213}">
      <dgm:prSet/>
      <dgm:spPr/>
      <dgm:t>
        <a:bodyPr/>
        <a:lstStyle/>
        <a:p>
          <a:endParaRPr lang="en-US"/>
        </a:p>
      </dgm:t>
    </dgm:pt>
    <dgm:pt modelId="{DDFC1235-4AB4-4157-A93C-C9E6F065B6E8}">
      <dgm:prSet/>
      <dgm:spPr/>
      <dgm:t>
        <a:bodyPr/>
        <a:lstStyle/>
        <a:p>
          <a:pPr rtl="0"/>
          <a:r>
            <a:rPr lang="en-US" smtClean="0"/>
            <a:t>Staff Liaison</a:t>
          </a:r>
          <a:endParaRPr lang="en-US"/>
        </a:p>
      </dgm:t>
    </dgm:pt>
    <dgm:pt modelId="{CE80FEC4-D8EB-4CDE-BC66-B9B04D2913EF}" type="parTrans" cxnId="{F79E3E86-9E3C-46B2-B787-938DF3A3E585}">
      <dgm:prSet/>
      <dgm:spPr/>
      <dgm:t>
        <a:bodyPr/>
        <a:lstStyle/>
        <a:p>
          <a:endParaRPr lang="en-US"/>
        </a:p>
      </dgm:t>
    </dgm:pt>
    <dgm:pt modelId="{21C59997-CAF3-4DB6-B0E3-7842EC1D2F4D}" type="sibTrans" cxnId="{F79E3E86-9E3C-46B2-B787-938DF3A3E585}">
      <dgm:prSet/>
      <dgm:spPr/>
      <dgm:t>
        <a:bodyPr/>
        <a:lstStyle/>
        <a:p>
          <a:endParaRPr lang="en-US"/>
        </a:p>
      </dgm:t>
    </dgm:pt>
    <dgm:pt modelId="{F07490F5-475C-47AC-8A58-FB3619136664}">
      <dgm:prSet/>
      <dgm:spPr/>
      <dgm:t>
        <a:bodyPr/>
        <a:lstStyle/>
        <a:p>
          <a:pPr rtl="0"/>
          <a:r>
            <a:rPr lang="en-US" smtClean="0"/>
            <a:t>Equity and Student Liaison</a:t>
          </a:r>
          <a:endParaRPr lang="en-US"/>
        </a:p>
      </dgm:t>
    </dgm:pt>
    <dgm:pt modelId="{8D3A89CD-C978-440F-B900-1C74700A5D0B}" type="parTrans" cxnId="{82321587-8ADF-4ABF-9662-E4FA65F01032}">
      <dgm:prSet/>
      <dgm:spPr/>
      <dgm:t>
        <a:bodyPr/>
        <a:lstStyle/>
        <a:p>
          <a:endParaRPr lang="en-US"/>
        </a:p>
      </dgm:t>
    </dgm:pt>
    <dgm:pt modelId="{FEF35919-736F-481D-9EE1-ACA737940652}" type="sibTrans" cxnId="{82321587-8ADF-4ABF-9662-E4FA65F01032}">
      <dgm:prSet/>
      <dgm:spPr/>
      <dgm:t>
        <a:bodyPr/>
        <a:lstStyle/>
        <a:p>
          <a:endParaRPr lang="en-US"/>
        </a:p>
      </dgm:t>
    </dgm:pt>
    <dgm:pt modelId="{8C177DDF-330C-4306-93A8-7A38EEE7376F}">
      <dgm:prSet/>
      <dgm:spPr/>
      <dgm:t>
        <a:bodyPr/>
        <a:lstStyle/>
        <a:p>
          <a:pPr rtl="0"/>
          <a:r>
            <a:rPr lang="en-US" smtClean="0"/>
            <a:t>Family Engagement Coordinator</a:t>
          </a:r>
          <a:endParaRPr lang="en-US"/>
        </a:p>
      </dgm:t>
    </dgm:pt>
    <dgm:pt modelId="{A2BCA9C2-9B57-40AE-8C13-C3EC35CBCDDF}" type="parTrans" cxnId="{5F825348-1891-4AD8-8B4A-62C9B2829D41}">
      <dgm:prSet/>
      <dgm:spPr/>
      <dgm:t>
        <a:bodyPr/>
        <a:lstStyle/>
        <a:p>
          <a:endParaRPr lang="en-US"/>
        </a:p>
      </dgm:t>
    </dgm:pt>
    <dgm:pt modelId="{BF653BB1-32F2-44BB-9D9B-5A953163C30C}" type="sibTrans" cxnId="{5F825348-1891-4AD8-8B4A-62C9B2829D41}">
      <dgm:prSet/>
      <dgm:spPr/>
      <dgm:t>
        <a:bodyPr/>
        <a:lstStyle/>
        <a:p>
          <a:endParaRPr lang="en-US"/>
        </a:p>
      </dgm:t>
    </dgm:pt>
    <dgm:pt modelId="{39B92A0C-D5C3-4A34-8D70-626774C3819D}" type="pres">
      <dgm:prSet presAssocID="{C04F7CE5-8F36-43DD-BBC7-A6BDFF42DAA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C261A9-A7C7-4A9B-B013-2D3DA1B0429C}" type="pres">
      <dgm:prSet presAssocID="{431F2B78-A7BB-4A42-858A-173C44EA66E9}" presName="composite" presStyleCnt="0"/>
      <dgm:spPr/>
    </dgm:pt>
    <dgm:pt modelId="{78164891-137C-40E0-B28C-F69764B2600A}" type="pres">
      <dgm:prSet presAssocID="{431F2B78-A7BB-4A42-858A-173C44EA66E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5EDEAB-5E17-440C-A437-93B3001283B4}" type="pres">
      <dgm:prSet presAssocID="{431F2B78-A7BB-4A42-858A-173C44EA66E9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1A1B48-09A2-4EB4-9D18-1326FD529312}" type="presOf" srcId="{DDFC1235-4AB4-4157-A93C-C9E6F065B6E8}" destId="{8E5EDEAB-5E17-440C-A437-93B3001283B4}" srcOrd="0" destOrd="5" presId="urn:microsoft.com/office/officeart/2005/8/layout/hList1"/>
    <dgm:cxn modelId="{3933F28A-8179-40C5-8039-43F86241A45E}" srcId="{431F2B78-A7BB-4A42-858A-173C44EA66E9}" destId="{3FC13B9A-9CD4-495C-A622-F0D46B1CBC7E}" srcOrd="2" destOrd="0" parTransId="{7E5ED7EC-6A7F-43DD-98DC-66EAA28A1DC9}" sibTransId="{D2432755-5EA1-4367-A4B2-11ECD6EEF8FC}"/>
    <dgm:cxn modelId="{EC35C332-E900-4E4F-97F0-87B778571FA9}" type="presOf" srcId="{28BBBC28-BA93-4023-B6D9-C64AA9AD8C5C}" destId="{8E5EDEAB-5E17-440C-A437-93B3001283B4}" srcOrd="0" destOrd="1" presId="urn:microsoft.com/office/officeart/2005/8/layout/hList1"/>
    <dgm:cxn modelId="{48A60106-E783-4F17-8A04-0993A88FE95B}" srcId="{C04F7CE5-8F36-43DD-BBC7-A6BDFF42DAAC}" destId="{431F2B78-A7BB-4A42-858A-173C44EA66E9}" srcOrd="0" destOrd="0" parTransId="{A876FF75-A73B-4A19-9ACB-422850EA937F}" sibTransId="{53F635FF-619E-45BA-AA33-202A088AE45C}"/>
    <dgm:cxn modelId="{5DA5998C-DE77-43CC-9D7E-904FB55F6474}" srcId="{431F2B78-A7BB-4A42-858A-173C44EA66E9}" destId="{0D151706-0983-4844-9A8D-1F64EB2F7CCA}" srcOrd="0" destOrd="0" parTransId="{E9EDE780-6908-4E54-943C-34A931140FEB}" sibTransId="{2BF94CCD-5F8D-42F9-8ED0-B8B9947ABA0C}"/>
    <dgm:cxn modelId="{5F825348-1891-4AD8-8B4A-62C9B2829D41}" srcId="{431F2B78-A7BB-4A42-858A-173C44EA66E9}" destId="{8C177DDF-330C-4306-93A8-7A38EEE7376F}" srcOrd="7" destOrd="0" parTransId="{A2BCA9C2-9B57-40AE-8C13-C3EC35CBCDDF}" sibTransId="{BF653BB1-32F2-44BB-9D9B-5A953163C30C}"/>
    <dgm:cxn modelId="{B7B3D79E-C1F8-49B6-868D-4E885F57A97B}" type="presOf" srcId="{3FC13B9A-9CD4-495C-A622-F0D46B1CBC7E}" destId="{8E5EDEAB-5E17-440C-A437-93B3001283B4}" srcOrd="0" destOrd="2" presId="urn:microsoft.com/office/officeart/2005/8/layout/hList1"/>
    <dgm:cxn modelId="{1D370E35-BC8A-46E0-9073-AB19E4ECE267}" type="presOf" srcId="{F07490F5-475C-47AC-8A58-FB3619136664}" destId="{8E5EDEAB-5E17-440C-A437-93B3001283B4}" srcOrd="0" destOrd="6" presId="urn:microsoft.com/office/officeart/2005/8/layout/hList1"/>
    <dgm:cxn modelId="{864F56AA-5FDD-49E2-8CAC-A785701FA213}" srcId="{431F2B78-A7BB-4A42-858A-173C44EA66E9}" destId="{6EA3EAF9-C167-4661-A6A5-73F486AB5ECB}" srcOrd="4" destOrd="0" parTransId="{E79BD481-BDE7-49C6-86BB-FE89EFD62CC6}" sibTransId="{783DD370-65C5-409C-9A96-BE7F1B84D586}"/>
    <dgm:cxn modelId="{9DCB6A49-E959-44F5-ADE5-289701F87E8B}" type="presOf" srcId="{431F2B78-A7BB-4A42-858A-173C44EA66E9}" destId="{78164891-137C-40E0-B28C-F69764B2600A}" srcOrd="0" destOrd="0" presId="urn:microsoft.com/office/officeart/2005/8/layout/hList1"/>
    <dgm:cxn modelId="{842EDBB0-8257-4A7A-ABD4-8E488435318F}" type="presOf" srcId="{C04F7CE5-8F36-43DD-BBC7-A6BDFF42DAAC}" destId="{39B92A0C-D5C3-4A34-8D70-626774C3819D}" srcOrd="0" destOrd="0" presId="urn:microsoft.com/office/officeart/2005/8/layout/hList1"/>
    <dgm:cxn modelId="{82321587-8ADF-4ABF-9662-E4FA65F01032}" srcId="{431F2B78-A7BB-4A42-858A-173C44EA66E9}" destId="{F07490F5-475C-47AC-8A58-FB3619136664}" srcOrd="6" destOrd="0" parTransId="{8D3A89CD-C978-440F-B900-1C74700A5D0B}" sibTransId="{FEF35919-736F-481D-9EE1-ACA737940652}"/>
    <dgm:cxn modelId="{8967DD23-B97D-4EAE-8E57-9AE7CC80FEE8}" type="presOf" srcId="{0D151706-0983-4844-9A8D-1F64EB2F7CCA}" destId="{8E5EDEAB-5E17-440C-A437-93B3001283B4}" srcOrd="0" destOrd="0" presId="urn:microsoft.com/office/officeart/2005/8/layout/hList1"/>
    <dgm:cxn modelId="{BE6F6C1F-A29B-43B0-BB00-F68C3BD28D7D}" srcId="{431F2B78-A7BB-4A42-858A-173C44EA66E9}" destId="{28BBBC28-BA93-4023-B6D9-C64AA9AD8C5C}" srcOrd="1" destOrd="0" parTransId="{6E36F063-2E94-4D36-A512-5D652694C926}" sibTransId="{A42FBCB2-AC65-4445-940A-D87CF7E6D698}"/>
    <dgm:cxn modelId="{A44BF7CB-9403-49E7-A0EF-3367DB60337D}" type="presOf" srcId="{6EA3EAF9-C167-4661-A6A5-73F486AB5ECB}" destId="{8E5EDEAB-5E17-440C-A437-93B3001283B4}" srcOrd="0" destOrd="4" presId="urn:microsoft.com/office/officeart/2005/8/layout/hList1"/>
    <dgm:cxn modelId="{1E16535B-2B4E-48AA-B341-8530574CF793}" srcId="{431F2B78-A7BB-4A42-858A-173C44EA66E9}" destId="{24A82E32-9BDE-4F50-8C51-F889E133BFFE}" srcOrd="3" destOrd="0" parTransId="{5657104F-9C74-4637-AA28-AE6F9C28CE47}" sibTransId="{78E8D93C-000B-4A9B-9396-B6B3214765E2}"/>
    <dgm:cxn modelId="{D2419FB4-4FE0-48B0-93DB-7A976258A617}" type="presOf" srcId="{24A82E32-9BDE-4F50-8C51-F889E133BFFE}" destId="{8E5EDEAB-5E17-440C-A437-93B3001283B4}" srcOrd="0" destOrd="3" presId="urn:microsoft.com/office/officeart/2005/8/layout/hList1"/>
    <dgm:cxn modelId="{DC2C1E32-76C6-41BE-A4AC-B31971178064}" type="presOf" srcId="{8C177DDF-330C-4306-93A8-7A38EEE7376F}" destId="{8E5EDEAB-5E17-440C-A437-93B3001283B4}" srcOrd="0" destOrd="7" presId="urn:microsoft.com/office/officeart/2005/8/layout/hList1"/>
    <dgm:cxn modelId="{F79E3E86-9E3C-46B2-B787-938DF3A3E585}" srcId="{431F2B78-A7BB-4A42-858A-173C44EA66E9}" destId="{DDFC1235-4AB4-4157-A93C-C9E6F065B6E8}" srcOrd="5" destOrd="0" parTransId="{CE80FEC4-D8EB-4CDE-BC66-B9B04D2913EF}" sibTransId="{21C59997-CAF3-4DB6-B0E3-7842EC1D2F4D}"/>
    <dgm:cxn modelId="{1CE643CE-816E-40FB-8E19-8AD60D4F4415}" type="presParOf" srcId="{39B92A0C-D5C3-4A34-8D70-626774C3819D}" destId="{B9C261A9-A7C7-4A9B-B013-2D3DA1B0429C}" srcOrd="0" destOrd="0" presId="urn:microsoft.com/office/officeart/2005/8/layout/hList1"/>
    <dgm:cxn modelId="{4CD793B7-6C18-4577-B83A-7075BA17B1EF}" type="presParOf" srcId="{B9C261A9-A7C7-4A9B-B013-2D3DA1B0429C}" destId="{78164891-137C-40E0-B28C-F69764B2600A}" srcOrd="0" destOrd="0" presId="urn:microsoft.com/office/officeart/2005/8/layout/hList1"/>
    <dgm:cxn modelId="{294C4FEC-A6B2-4F1A-BDAD-933FBEFABF07}" type="presParOf" srcId="{B9C261A9-A7C7-4A9B-B013-2D3DA1B0429C}" destId="{8E5EDEAB-5E17-440C-A437-93B3001283B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0ED59C3-40B0-49AF-A4A7-F1D2EC9A6295}" type="doc">
      <dgm:prSet loTypeId="urn:microsoft.com/office/officeart/2005/8/layout/vList2" loCatId="list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B0E54B41-94D9-4673-9347-4B93B99374A6}">
      <dgm:prSet/>
      <dgm:spPr/>
      <dgm:t>
        <a:bodyPr/>
        <a:lstStyle/>
        <a:p>
          <a:pPr rtl="0"/>
          <a:r>
            <a:rPr lang="en-US" b="1" i="0" baseline="0" smtClean="0"/>
            <a:t>MTSS Coordinator</a:t>
          </a:r>
          <a:endParaRPr lang="en-US"/>
        </a:p>
      </dgm:t>
    </dgm:pt>
    <dgm:pt modelId="{A27DBF63-D147-4E36-AC7D-5644B5971970}" type="parTrans" cxnId="{002115AF-79D3-4D0A-A11E-B25D3C9C1F01}">
      <dgm:prSet/>
      <dgm:spPr/>
      <dgm:t>
        <a:bodyPr/>
        <a:lstStyle/>
        <a:p>
          <a:endParaRPr lang="en-US"/>
        </a:p>
      </dgm:t>
    </dgm:pt>
    <dgm:pt modelId="{766982D0-0E31-427E-AFA1-48B095A0C0DF}" type="sibTrans" cxnId="{002115AF-79D3-4D0A-A11E-B25D3C9C1F01}">
      <dgm:prSet/>
      <dgm:spPr/>
      <dgm:t>
        <a:bodyPr/>
        <a:lstStyle/>
        <a:p>
          <a:endParaRPr lang="en-US"/>
        </a:p>
      </dgm:t>
    </dgm:pt>
    <dgm:pt modelId="{7E9B9583-B911-4291-B09B-64D5E5679A86}">
      <dgm:prSet/>
      <dgm:spPr/>
      <dgm:t>
        <a:bodyPr/>
        <a:lstStyle/>
        <a:p>
          <a:pPr rtl="0"/>
          <a:r>
            <a:rPr lang="en-US" b="0" i="0" baseline="0" smtClean="0"/>
            <a:t>Someone who actively thinks about the link between your universal </a:t>
          </a:r>
          <a:r>
            <a:rPr lang="en-US" b="0" i="1" baseline="0" smtClean="0"/>
            <a:t>Foundations</a:t>
          </a:r>
          <a:r>
            <a:rPr lang="en-US" b="0" i="0" baseline="0" smtClean="0"/>
            <a:t> procedures and the children who need Tier 2 targeted support or Tier 3 intensive support </a:t>
          </a:r>
          <a:endParaRPr lang="en-US"/>
        </a:p>
      </dgm:t>
    </dgm:pt>
    <dgm:pt modelId="{34CFBDB0-4EB0-4108-A88F-512543A900C5}" type="parTrans" cxnId="{7FC8E10F-55F6-4605-A627-7375427E42F2}">
      <dgm:prSet/>
      <dgm:spPr/>
      <dgm:t>
        <a:bodyPr/>
        <a:lstStyle/>
        <a:p>
          <a:endParaRPr lang="en-US"/>
        </a:p>
      </dgm:t>
    </dgm:pt>
    <dgm:pt modelId="{E476C052-ABE1-44D4-A6EF-156AFA29AC9E}" type="sibTrans" cxnId="{7FC8E10F-55F6-4605-A627-7375427E42F2}">
      <dgm:prSet/>
      <dgm:spPr/>
      <dgm:t>
        <a:bodyPr/>
        <a:lstStyle/>
        <a:p>
          <a:endParaRPr lang="en-US"/>
        </a:p>
      </dgm:t>
    </dgm:pt>
    <dgm:pt modelId="{E403CE26-4C4A-454F-BD42-0EEE5EEFF5F6}">
      <dgm:prSet/>
      <dgm:spPr/>
      <dgm:t>
        <a:bodyPr/>
        <a:lstStyle/>
        <a:p>
          <a:pPr rtl="0"/>
          <a:r>
            <a:rPr lang="en-US" b="0" i="0" baseline="0" smtClean="0"/>
            <a:t>Creates a seamless link between Tiers 1, 2, and 3</a:t>
          </a:r>
          <a:endParaRPr lang="en-US"/>
        </a:p>
      </dgm:t>
    </dgm:pt>
    <dgm:pt modelId="{F7CFBBC0-CC10-4BD0-B7C2-9D747F80BBB3}" type="parTrans" cxnId="{E4766BCA-9A5D-4BFA-B3B6-F9D19DB02013}">
      <dgm:prSet/>
      <dgm:spPr/>
      <dgm:t>
        <a:bodyPr/>
        <a:lstStyle/>
        <a:p>
          <a:endParaRPr lang="en-US"/>
        </a:p>
      </dgm:t>
    </dgm:pt>
    <dgm:pt modelId="{FE1172A7-2014-4BB2-92DA-A7DC2FCE62EC}" type="sibTrans" cxnId="{E4766BCA-9A5D-4BFA-B3B6-F9D19DB02013}">
      <dgm:prSet/>
      <dgm:spPr/>
      <dgm:t>
        <a:bodyPr/>
        <a:lstStyle/>
        <a:p>
          <a:endParaRPr lang="en-US"/>
        </a:p>
      </dgm:t>
    </dgm:pt>
    <dgm:pt modelId="{F9325B62-4591-4418-BD0D-BE182DD3E1B9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 b="1" smtClean="0"/>
            <a:t>Team Coach or a partner school</a:t>
          </a:r>
          <a:endParaRPr lang="en-US"/>
        </a:p>
      </dgm:t>
    </dgm:pt>
    <dgm:pt modelId="{67725DF3-4DDC-475C-BC0E-0DA53EC8FEFC}" type="parTrans" cxnId="{35506E05-474F-46CA-9E86-7DA1C3A5290E}">
      <dgm:prSet/>
      <dgm:spPr/>
      <dgm:t>
        <a:bodyPr/>
        <a:lstStyle/>
        <a:p>
          <a:endParaRPr lang="en-US"/>
        </a:p>
      </dgm:t>
    </dgm:pt>
    <dgm:pt modelId="{8F077B9C-8700-46FB-98B4-94749BC55A56}" type="sibTrans" cxnId="{35506E05-474F-46CA-9E86-7DA1C3A5290E}">
      <dgm:prSet/>
      <dgm:spPr/>
      <dgm:t>
        <a:bodyPr/>
        <a:lstStyle/>
        <a:p>
          <a:endParaRPr lang="en-US"/>
        </a:p>
      </dgm:t>
    </dgm:pt>
    <dgm:pt modelId="{4F648BFC-5209-46F4-9724-59681A1452F6}" type="pres">
      <dgm:prSet presAssocID="{20ED59C3-40B0-49AF-A4A7-F1D2EC9A629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6E44BB-E773-4C05-8C8F-ED2693209ACB}" type="pres">
      <dgm:prSet presAssocID="{B0E54B41-94D9-4673-9347-4B93B99374A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924B95-B74F-431B-8BFF-554CFBE0B22F}" type="pres">
      <dgm:prSet presAssocID="{B0E54B41-94D9-4673-9347-4B93B99374A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8EE728-0426-4897-88E8-8B0B32DE56F8}" type="pres">
      <dgm:prSet presAssocID="{F9325B62-4591-4418-BD0D-BE182DD3E1B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3143EA-A312-44C5-813E-66986811CDDC}" type="presOf" srcId="{20ED59C3-40B0-49AF-A4A7-F1D2EC9A6295}" destId="{4F648BFC-5209-46F4-9724-59681A1452F6}" srcOrd="0" destOrd="0" presId="urn:microsoft.com/office/officeart/2005/8/layout/vList2"/>
    <dgm:cxn modelId="{A60084A1-4472-4419-A583-B53D53E9B094}" type="presOf" srcId="{F9325B62-4591-4418-BD0D-BE182DD3E1B9}" destId="{008EE728-0426-4897-88E8-8B0B32DE56F8}" srcOrd="0" destOrd="0" presId="urn:microsoft.com/office/officeart/2005/8/layout/vList2"/>
    <dgm:cxn modelId="{E4766BCA-9A5D-4BFA-B3B6-F9D19DB02013}" srcId="{B0E54B41-94D9-4673-9347-4B93B99374A6}" destId="{E403CE26-4C4A-454F-BD42-0EEE5EEFF5F6}" srcOrd="1" destOrd="0" parTransId="{F7CFBBC0-CC10-4BD0-B7C2-9D747F80BBB3}" sibTransId="{FE1172A7-2014-4BB2-92DA-A7DC2FCE62EC}"/>
    <dgm:cxn modelId="{5C99F5D6-1773-473E-8DEE-92B444245DAA}" type="presOf" srcId="{E403CE26-4C4A-454F-BD42-0EEE5EEFF5F6}" destId="{29924B95-B74F-431B-8BFF-554CFBE0B22F}" srcOrd="0" destOrd="1" presId="urn:microsoft.com/office/officeart/2005/8/layout/vList2"/>
    <dgm:cxn modelId="{CE9BAF3B-CDCE-4696-B83C-7BCB049330C9}" type="presOf" srcId="{7E9B9583-B911-4291-B09B-64D5E5679A86}" destId="{29924B95-B74F-431B-8BFF-554CFBE0B22F}" srcOrd="0" destOrd="0" presId="urn:microsoft.com/office/officeart/2005/8/layout/vList2"/>
    <dgm:cxn modelId="{7FC8E10F-55F6-4605-A627-7375427E42F2}" srcId="{B0E54B41-94D9-4673-9347-4B93B99374A6}" destId="{7E9B9583-B911-4291-B09B-64D5E5679A86}" srcOrd="0" destOrd="0" parTransId="{34CFBDB0-4EB0-4108-A88F-512543A900C5}" sibTransId="{E476C052-ABE1-44D4-A6EF-156AFA29AC9E}"/>
    <dgm:cxn modelId="{35506E05-474F-46CA-9E86-7DA1C3A5290E}" srcId="{20ED59C3-40B0-49AF-A4A7-F1D2EC9A6295}" destId="{F9325B62-4591-4418-BD0D-BE182DD3E1B9}" srcOrd="1" destOrd="0" parTransId="{67725DF3-4DDC-475C-BC0E-0DA53EC8FEFC}" sibTransId="{8F077B9C-8700-46FB-98B4-94749BC55A56}"/>
    <dgm:cxn modelId="{BFF17E76-531A-4E2E-9E6F-07F056143A5C}" type="presOf" srcId="{B0E54B41-94D9-4673-9347-4B93B99374A6}" destId="{4D6E44BB-E773-4C05-8C8F-ED2693209ACB}" srcOrd="0" destOrd="0" presId="urn:microsoft.com/office/officeart/2005/8/layout/vList2"/>
    <dgm:cxn modelId="{002115AF-79D3-4D0A-A11E-B25D3C9C1F01}" srcId="{20ED59C3-40B0-49AF-A4A7-F1D2EC9A6295}" destId="{B0E54B41-94D9-4673-9347-4B93B99374A6}" srcOrd="0" destOrd="0" parTransId="{A27DBF63-D147-4E36-AC7D-5644B5971970}" sibTransId="{766982D0-0E31-427E-AFA1-48B095A0C0DF}"/>
    <dgm:cxn modelId="{66CD96B0-B9F0-4999-AFFE-F417EE44B3E9}" type="presParOf" srcId="{4F648BFC-5209-46F4-9724-59681A1452F6}" destId="{4D6E44BB-E773-4C05-8C8F-ED2693209ACB}" srcOrd="0" destOrd="0" presId="urn:microsoft.com/office/officeart/2005/8/layout/vList2"/>
    <dgm:cxn modelId="{37871BFE-364B-41FC-8D2E-9CF40AF1322A}" type="presParOf" srcId="{4F648BFC-5209-46F4-9724-59681A1452F6}" destId="{29924B95-B74F-431B-8BFF-554CFBE0B22F}" srcOrd="1" destOrd="0" presId="urn:microsoft.com/office/officeart/2005/8/layout/vList2"/>
    <dgm:cxn modelId="{00802221-1E3A-4D8E-AA5B-292335ADBDF4}" type="presParOf" srcId="{4F648BFC-5209-46F4-9724-59681A1452F6}" destId="{008EE728-0426-4897-88E8-8B0B32DE56F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43B70B3-0124-4502-B8DE-A7253B47353D}" type="doc">
      <dgm:prSet loTypeId="urn:microsoft.com/office/officeart/2005/8/layout/pyramid2" loCatId="pyramid" qsTypeId="urn:microsoft.com/office/officeart/2005/8/quickstyle/3d1" qsCatId="3D" csTypeId="urn:microsoft.com/office/officeart/2005/8/colors/accent3_4" csCatId="accent3"/>
      <dgm:spPr/>
      <dgm:t>
        <a:bodyPr/>
        <a:lstStyle/>
        <a:p>
          <a:endParaRPr lang="en-US"/>
        </a:p>
      </dgm:t>
    </dgm:pt>
    <dgm:pt modelId="{180918DA-A932-4EBE-A23D-0ECA3AF37F57}">
      <dgm:prSet/>
      <dgm:spPr/>
      <dgm:t>
        <a:bodyPr/>
        <a:lstStyle/>
        <a:p>
          <a:pPr rtl="0"/>
          <a:r>
            <a:rPr lang="en-US" b="0" i="0" baseline="0" smtClean="0"/>
            <a:t>Develop and adhere to a regular team meeting schedule</a:t>
          </a:r>
          <a:r>
            <a:rPr lang="en-US" smtClean="0"/>
            <a:t>.</a:t>
          </a:r>
          <a:endParaRPr lang="en-US"/>
        </a:p>
      </dgm:t>
    </dgm:pt>
    <dgm:pt modelId="{65240FB8-BFFF-4291-864C-F7FC50775504}" type="parTrans" cxnId="{9A0A3DBB-E1B0-435F-9140-D7056D7D293A}">
      <dgm:prSet/>
      <dgm:spPr/>
      <dgm:t>
        <a:bodyPr/>
        <a:lstStyle/>
        <a:p>
          <a:endParaRPr lang="en-US"/>
        </a:p>
      </dgm:t>
    </dgm:pt>
    <dgm:pt modelId="{9A95173D-DAE7-41F9-BAA8-6955CE3E7B21}" type="sibTrans" cxnId="{9A0A3DBB-E1B0-435F-9140-D7056D7D293A}">
      <dgm:prSet/>
      <dgm:spPr/>
      <dgm:t>
        <a:bodyPr/>
        <a:lstStyle/>
        <a:p>
          <a:endParaRPr lang="en-US"/>
        </a:p>
      </dgm:t>
    </dgm:pt>
    <dgm:pt modelId="{D5200DF1-E5D8-4578-8AF8-AA07C2781E9D}">
      <dgm:prSet/>
      <dgm:spPr/>
      <dgm:t>
        <a:bodyPr/>
        <a:lstStyle/>
        <a:p>
          <a:pPr rtl="0"/>
          <a:r>
            <a:rPr lang="en-US" smtClean="0"/>
            <a:t>Meet often enough and long enough to get things done.</a:t>
          </a:r>
          <a:endParaRPr lang="en-US"/>
        </a:p>
      </dgm:t>
    </dgm:pt>
    <dgm:pt modelId="{FF279424-B385-44A5-ADBD-622264DF0156}" type="parTrans" cxnId="{7AD350DC-F75A-4FC4-A624-92A2D8262A24}">
      <dgm:prSet/>
      <dgm:spPr/>
      <dgm:t>
        <a:bodyPr/>
        <a:lstStyle/>
        <a:p>
          <a:endParaRPr lang="en-US"/>
        </a:p>
      </dgm:t>
    </dgm:pt>
    <dgm:pt modelId="{1DBFD065-2FB9-4639-B347-DFE1D974456E}" type="sibTrans" cxnId="{7AD350DC-F75A-4FC4-A624-92A2D8262A24}">
      <dgm:prSet/>
      <dgm:spPr/>
      <dgm:t>
        <a:bodyPr/>
        <a:lstStyle/>
        <a:p>
          <a:endParaRPr lang="en-US"/>
        </a:p>
      </dgm:t>
    </dgm:pt>
    <dgm:pt modelId="{19D807C3-D69A-4598-8CB9-6B2BAF9901A8}" type="pres">
      <dgm:prSet presAssocID="{143B70B3-0124-4502-B8DE-A7253B47353D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8B53491C-AFC5-4615-AC9E-178785F58BAC}" type="pres">
      <dgm:prSet presAssocID="{143B70B3-0124-4502-B8DE-A7253B47353D}" presName="pyramid" presStyleLbl="node1" presStyleIdx="0" presStyleCnt="1" custLinFactNeighborX="922" custLinFactNeighborY="-2350"/>
      <dgm:spPr/>
    </dgm:pt>
    <dgm:pt modelId="{64296D6A-92A6-4745-A327-987DC7C90A7B}" type="pres">
      <dgm:prSet presAssocID="{143B70B3-0124-4502-B8DE-A7253B47353D}" presName="theList" presStyleCnt="0"/>
      <dgm:spPr/>
    </dgm:pt>
    <dgm:pt modelId="{A7F4AE2F-7F2F-4407-8E47-933153508A96}" type="pres">
      <dgm:prSet presAssocID="{180918DA-A932-4EBE-A23D-0ECA3AF37F57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969D1-966D-4717-A9C2-D6F0FB19562A}" type="pres">
      <dgm:prSet presAssocID="{180918DA-A932-4EBE-A23D-0ECA3AF37F57}" presName="aSpace" presStyleCnt="0"/>
      <dgm:spPr/>
    </dgm:pt>
    <dgm:pt modelId="{C8D4A12E-39A0-44F0-B06A-9686CF59DF8B}" type="pres">
      <dgm:prSet presAssocID="{D5200DF1-E5D8-4578-8AF8-AA07C2781E9D}" presName="a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212E0A-4681-43DF-A2BF-30A40624E84E}" type="pres">
      <dgm:prSet presAssocID="{D5200DF1-E5D8-4578-8AF8-AA07C2781E9D}" presName="aSpace" presStyleCnt="0"/>
      <dgm:spPr/>
    </dgm:pt>
  </dgm:ptLst>
  <dgm:cxnLst>
    <dgm:cxn modelId="{A167545D-13BD-4C18-A431-1A4A0704CD4C}" type="presOf" srcId="{143B70B3-0124-4502-B8DE-A7253B47353D}" destId="{19D807C3-D69A-4598-8CB9-6B2BAF9901A8}" srcOrd="0" destOrd="0" presId="urn:microsoft.com/office/officeart/2005/8/layout/pyramid2"/>
    <dgm:cxn modelId="{9A0A3DBB-E1B0-435F-9140-D7056D7D293A}" srcId="{143B70B3-0124-4502-B8DE-A7253B47353D}" destId="{180918DA-A932-4EBE-A23D-0ECA3AF37F57}" srcOrd="0" destOrd="0" parTransId="{65240FB8-BFFF-4291-864C-F7FC50775504}" sibTransId="{9A95173D-DAE7-41F9-BAA8-6955CE3E7B21}"/>
    <dgm:cxn modelId="{A392A9DF-3623-4B87-A39F-BB3A978FC79C}" type="presOf" srcId="{D5200DF1-E5D8-4578-8AF8-AA07C2781E9D}" destId="{C8D4A12E-39A0-44F0-B06A-9686CF59DF8B}" srcOrd="0" destOrd="0" presId="urn:microsoft.com/office/officeart/2005/8/layout/pyramid2"/>
    <dgm:cxn modelId="{7AD350DC-F75A-4FC4-A624-92A2D8262A24}" srcId="{143B70B3-0124-4502-B8DE-A7253B47353D}" destId="{D5200DF1-E5D8-4578-8AF8-AA07C2781E9D}" srcOrd="1" destOrd="0" parTransId="{FF279424-B385-44A5-ADBD-622264DF0156}" sibTransId="{1DBFD065-2FB9-4639-B347-DFE1D974456E}"/>
    <dgm:cxn modelId="{608EBAD4-C6A5-4812-B1B6-EF014472468A}" type="presOf" srcId="{180918DA-A932-4EBE-A23D-0ECA3AF37F57}" destId="{A7F4AE2F-7F2F-4407-8E47-933153508A96}" srcOrd="0" destOrd="0" presId="urn:microsoft.com/office/officeart/2005/8/layout/pyramid2"/>
    <dgm:cxn modelId="{BF4971DB-013A-49F3-AEEC-602C1397E53B}" type="presParOf" srcId="{19D807C3-D69A-4598-8CB9-6B2BAF9901A8}" destId="{8B53491C-AFC5-4615-AC9E-178785F58BAC}" srcOrd="0" destOrd="0" presId="urn:microsoft.com/office/officeart/2005/8/layout/pyramid2"/>
    <dgm:cxn modelId="{C9C28BDB-5357-4F23-87AC-8B8638A381EA}" type="presParOf" srcId="{19D807C3-D69A-4598-8CB9-6B2BAF9901A8}" destId="{64296D6A-92A6-4745-A327-987DC7C90A7B}" srcOrd="1" destOrd="0" presId="urn:microsoft.com/office/officeart/2005/8/layout/pyramid2"/>
    <dgm:cxn modelId="{D659EBE2-5C06-4780-AFC7-5AE309341CE7}" type="presParOf" srcId="{64296D6A-92A6-4745-A327-987DC7C90A7B}" destId="{A7F4AE2F-7F2F-4407-8E47-933153508A96}" srcOrd="0" destOrd="0" presId="urn:microsoft.com/office/officeart/2005/8/layout/pyramid2"/>
    <dgm:cxn modelId="{B3C12287-E54A-47E5-95B5-62BB8116C69F}" type="presParOf" srcId="{64296D6A-92A6-4745-A327-987DC7C90A7B}" destId="{60A969D1-966D-4717-A9C2-D6F0FB19562A}" srcOrd="1" destOrd="0" presId="urn:microsoft.com/office/officeart/2005/8/layout/pyramid2"/>
    <dgm:cxn modelId="{6AE4C815-FAAA-40D7-A008-FC735DCBE056}" type="presParOf" srcId="{64296D6A-92A6-4745-A327-987DC7C90A7B}" destId="{C8D4A12E-39A0-44F0-B06A-9686CF59DF8B}" srcOrd="2" destOrd="0" presId="urn:microsoft.com/office/officeart/2005/8/layout/pyramid2"/>
    <dgm:cxn modelId="{D537ED85-B51D-4F5F-931F-F91A70AF8E69}" type="presParOf" srcId="{64296D6A-92A6-4745-A327-987DC7C90A7B}" destId="{76212E0A-4681-43DF-A2BF-30A40624E84E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23763BF-495A-490A-BBBF-2644054811D5}" type="doc">
      <dgm:prSet loTypeId="urn:microsoft.com/office/officeart/2005/8/layout/venn3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96CA8AB-4BA0-4249-95C9-869A208308D4}">
      <dgm:prSet/>
      <dgm:spPr/>
      <dgm:t>
        <a:bodyPr/>
        <a:lstStyle/>
        <a:p>
          <a:pPr rtl="0"/>
          <a:r>
            <a:rPr lang="en-US" b="0" i="0" baseline="0" smtClean="0"/>
            <a:t>Weekly for 30 minutes (during first year)</a:t>
          </a:r>
          <a:endParaRPr lang="en-US"/>
        </a:p>
      </dgm:t>
    </dgm:pt>
    <dgm:pt modelId="{C794937C-9418-45C8-BFBA-7E2F522825C6}" type="parTrans" cxnId="{9FA21E9A-BEE0-4C2E-B90D-3AC0AF56B5DB}">
      <dgm:prSet/>
      <dgm:spPr/>
      <dgm:t>
        <a:bodyPr/>
        <a:lstStyle/>
        <a:p>
          <a:endParaRPr lang="en-US"/>
        </a:p>
      </dgm:t>
    </dgm:pt>
    <dgm:pt modelId="{035B82A2-5D53-43F8-B8FF-B5B4E59AAC97}" type="sibTrans" cxnId="{9FA21E9A-BEE0-4C2E-B90D-3AC0AF56B5DB}">
      <dgm:prSet/>
      <dgm:spPr/>
      <dgm:t>
        <a:bodyPr/>
        <a:lstStyle/>
        <a:p>
          <a:endParaRPr lang="en-US"/>
        </a:p>
      </dgm:t>
    </dgm:pt>
    <dgm:pt modelId="{B632BF16-2893-4445-8A54-09F1EB72725E}">
      <dgm:prSet/>
      <dgm:spPr/>
      <dgm:t>
        <a:bodyPr/>
        <a:lstStyle/>
        <a:p>
          <a:pPr rtl="0"/>
          <a:r>
            <a:rPr lang="en-US" b="0" i="0" baseline="0" dirty="0" smtClean="0"/>
            <a:t>Twice a month for an hour (during first year)</a:t>
          </a:r>
          <a:endParaRPr lang="en-US" dirty="0"/>
        </a:p>
      </dgm:t>
    </dgm:pt>
    <dgm:pt modelId="{EF621F30-B12C-4D09-BF03-F9DEA306791D}" type="parTrans" cxnId="{2D0F483A-78E7-43EE-B055-2F391AAF7FE6}">
      <dgm:prSet/>
      <dgm:spPr/>
      <dgm:t>
        <a:bodyPr/>
        <a:lstStyle/>
        <a:p>
          <a:endParaRPr lang="en-US"/>
        </a:p>
      </dgm:t>
    </dgm:pt>
    <dgm:pt modelId="{2FC22A20-B61A-4AA7-8DEC-9E5255B53FCB}" type="sibTrans" cxnId="{2D0F483A-78E7-43EE-B055-2F391AAF7FE6}">
      <dgm:prSet/>
      <dgm:spPr/>
      <dgm:t>
        <a:bodyPr/>
        <a:lstStyle/>
        <a:p>
          <a:endParaRPr lang="en-US"/>
        </a:p>
      </dgm:t>
    </dgm:pt>
    <dgm:pt modelId="{00101E5A-27A3-4B4F-BE92-25D4726924FE}">
      <dgm:prSet/>
      <dgm:spPr/>
      <dgm:t>
        <a:bodyPr/>
        <a:lstStyle/>
        <a:p>
          <a:pPr rtl="0"/>
          <a:r>
            <a:rPr lang="en-US" b="0" i="0" baseline="0" dirty="0" smtClean="0"/>
            <a:t>Once a month for a half day (once process is established)</a:t>
          </a:r>
          <a:endParaRPr lang="en-US" dirty="0"/>
        </a:p>
      </dgm:t>
    </dgm:pt>
    <dgm:pt modelId="{2617BE99-5959-47D3-B82F-E133E5EF6DEB}" type="parTrans" cxnId="{682157BE-D0A3-4DDE-A883-E61E8ED3F13F}">
      <dgm:prSet/>
      <dgm:spPr/>
      <dgm:t>
        <a:bodyPr/>
        <a:lstStyle/>
        <a:p>
          <a:endParaRPr lang="en-US"/>
        </a:p>
      </dgm:t>
    </dgm:pt>
    <dgm:pt modelId="{209B4CA8-E9EA-4828-A3FC-E4A3C0C3D365}" type="sibTrans" cxnId="{682157BE-D0A3-4DDE-A883-E61E8ED3F13F}">
      <dgm:prSet/>
      <dgm:spPr/>
      <dgm:t>
        <a:bodyPr/>
        <a:lstStyle/>
        <a:p>
          <a:endParaRPr lang="en-US"/>
        </a:p>
      </dgm:t>
    </dgm:pt>
    <dgm:pt modelId="{468E496B-73FE-4B5E-982C-3A9C8EFB156D}">
      <dgm:prSet/>
      <dgm:spPr/>
      <dgm:t>
        <a:bodyPr/>
        <a:lstStyle/>
        <a:p>
          <a:pPr rtl="0"/>
          <a:r>
            <a:rPr lang="en-US" b="0" i="0" baseline="0" dirty="0" smtClean="0"/>
            <a:t>Full day once a quarter (very experienced teams)</a:t>
          </a:r>
          <a:endParaRPr lang="en-US" dirty="0"/>
        </a:p>
      </dgm:t>
    </dgm:pt>
    <dgm:pt modelId="{03845E95-64DD-47E3-B2C8-E651DD2F4485}" type="parTrans" cxnId="{4BA1170C-52CD-4FD0-90EB-E434764CC4CF}">
      <dgm:prSet/>
      <dgm:spPr/>
      <dgm:t>
        <a:bodyPr/>
        <a:lstStyle/>
        <a:p>
          <a:endParaRPr lang="en-US"/>
        </a:p>
      </dgm:t>
    </dgm:pt>
    <dgm:pt modelId="{433E8FEB-5EE5-44A9-8CE1-AE7854AB446E}" type="sibTrans" cxnId="{4BA1170C-52CD-4FD0-90EB-E434764CC4CF}">
      <dgm:prSet/>
      <dgm:spPr/>
      <dgm:t>
        <a:bodyPr/>
        <a:lstStyle/>
        <a:p>
          <a:endParaRPr lang="en-US"/>
        </a:p>
      </dgm:t>
    </dgm:pt>
    <dgm:pt modelId="{78F7BAC6-1EE9-4CC4-9540-79846B04DD46}" type="pres">
      <dgm:prSet presAssocID="{723763BF-495A-490A-BBBF-2644054811D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88A70F-58C6-45D0-9275-563131912BE0}" type="pres">
      <dgm:prSet presAssocID="{096CA8AB-4BA0-4249-95C9-869A208308D4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5F5EA-EBF1-4A2B-ABF4-C459A0FF524C}" type="pres">
      <dgm:prSet presAssocID="{035B82A2-5D53-43F8-B8FF-B5B4E59AAC97}" presName="space" presStyleCnt="0"/>
      <dgm:spPr/>
    </dgm:pt>
    <dgm:pt modelId="{2817D08B-ACF7-4C42-99E1-C5441346063C}" type="pres">
      <dgm:prSet presAssocID="{B632BF16-2893-4445-8A54-09F1EB72725E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BC659A-9CD8-4A73-BA3A-A7705230E092}" type="pres">
      <dgm:prSet presAssocID="{2FC22A20-B61A-4AA7-8DEC-9E5255B53FCB}" presName="space" presStyleCnt="0"/>
      <dgm:spPr/>
    </dgm:pt>
    <dgm:pt modelId="{B911DFE1-2DD9-47F7-8134-56F0F19FC6DB}" type="pres">
      <dgm:prSet presAssocID="{00101E5A-27A3-4B4F-BE92-25D4726924FE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9B00E0-F400-4FC2-82C3-9A27DA2C9881}" type="pres">
      <dgm:prSet presAssocID="{209B4CA8-E9EA-4828-A3FC-E4A3C0C3D365}" presName="space" presStyleCnt="0"/>
      <dgm:spPr/>
    </dgm:pt>
    <dgm:pt modelId="{07AEA489-E21D-4159-825D-B1FAA435A795}" type="pres">
      <dgm:prSet presAssocID="{468E496B-73FE-4B5E-982C-3A9C8EFB156D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2B6CFF-070F-48AC-A815-77EEE196C91B}" type="presOf" srcId="{00101E5A-27A3-4B4F-BE92-25D4726924FE}" destId="{B911DFE1-2DD9-47F7-8134-56F0F19FC6DB}" srcOrd="0" destOrd="0" presId="urn:microsoft.com/office/officeart/2005/8/layout/venn3"/>
    <dgm:cxn modelId="{DA37B57C-145A-4B52-96C5-51496F004AF1}" type="presOf" srcId="{723763BF-495A-490A-BBBF-2644054811D5}" destId="{78F7BAC6-1EE9-4CC4-9540-79846B04DD46}" srcOrd="0" destOrd="0" presId="urn:microsoft.com/office/officeart/2005/8/layout/venn3"/>
    <dgm:cxn modelId="{2D0F483A-78E7-43EE-B055-2F391AAF7FE6}" srcId="{723763BF-495A-490A-BBBF-2644054811D5}" destId="{B632BF16-2893-4445-8A54-09F1EB72725E}" srcOrd="1" destOrd="0" parTransId="{EF621F30-B12C-4D09-BF03-F9DEA306791D}" sibTransId="{2FC22A20-B61A-4AA7-8DEC-9E5255B53FCB}"/>
    <dgm:cxn modelId="{682157BE-D0A3-4DDE-A883-E61E8ED3F13F}" srcId="{723763BF-495A-490A-BBBF-2644054811D5}" destId="{00101E5A-27A3-4B4F-BE92-25D4726924FE}" srcOrd="2" destOrd="0" parTransId="{2617BE99-5959-47D3-B82F-E133E5EF6DEB}" sibTransId="{209B4CA8-E9EA-4828-A3FC-E4A3C0C3D365}"/>
    <dgm:cxn modelId="{F7B411DF-8FCA-444F-924B-FFB0A6BDF279}" type="presOf" srcId="{096CA8AB-4BA0-4249-95C9-869A208308D4}" destId="{AB88A70F-58C6-45D0-9275-563131912BE0}" srcOrd="0" destOrd="0" presId="urn:microsoft.com/office/officeart/2005/8/layout/venn3"/>
    <dgm:cxn modelId="{4BA1170C-52CD-4FD0-90EB-E434764CC4CF}" srcId="{723763BF-495A-490A-BBBF-2644054811D5}" destId="{468E496B-73FE-4B5E-982C-3A9C8EFB156D}" srcOrd="3" destOrd="0" parTransId="{03845E95-64DD-47E3-B2C8-E651DD2F4485}" sibTransId="{433E8FEB-5EE5-44A9-8CE1-AE7854AB446E}"/>
    <dgm:cxn modelId="{D9A91287-F166-49FF-A984-3EE07A438FF0}" type="presOf" srcId="{468E496B-73FE-4B5E-982C-3A9C8EFB156D}" destId="{07AEA489-E21D-4159-825D-B1FAA435A795}" srcOrd="0" destOrd="0" presId="urn:microsoft.com/office/officeart/2005/8/layout/venn3"/>
    <dgm:cxn modelId="{9FA21E9A-BEE0-4C2E-B90D-3AC0AF56B5DB}" srcId="{723763BF-495A-490A-BBBF-2644054811D5}" destId="{096CA8AB-4BA0-4249-95C9-869A208308D4}" srcOrd="0" destOrd="0" parTransId="{C794937C-9418-45C8-BFBA-7E2F522825C6}" sibTransId="{035B82A2-5D53-43F8-B8FF-B5B4E59AAC97}"/>
    <dgm:cxn modelId="{6D10E8BA-76F8-41D9-BE6E-B28759755F4C}" type="presOf" srcId="{B632BF16-2893-4445-8A54-09F1EB72725E}" destId="{2817D08B-ACF7-4C42-99E1-C5441346063C}" srcOrd="0" destOrd="0" presId="urn:microsoft.com/office/officeart/2005/8/layout/venn3"/>
    <dgm:cxn modelId="{EB069650-6B1B-4495-9B73-9D50B75D4734}" type="presParOf" srcId="{78F7BAC6-1EE9-4CC4-9540-79846B04DD46}" destId="{AB88A70F-58C6-45D0-9275-563131912BE0}" srcOrd="0" destOrd="0" presId="urn:microsoft.com/office/officeart/2005/8/layout/venn3"/>
    <dgm:cxn modelId="{C8866AB1-7926-4B16-ABE4-155E5F507D0B}" type="presParOf" srcId="{78F7BAC6-1EE9-4CC4-9540-79846B04DD46}" destId="{4535F5EA-EBF1-4A2B-ABF4-C459A0FF524C}" srcOrd="1" destOrd="0" presId="urn:microsoft.com/office/officeart/2005/8/layout/venn3"/>
    <dgm:cxn modelId="{1B686AA0-A635-43C2-8161-8A6775571795}" type="presParOf" srcId="{78F7BAC6-1EE9-4CC4-9540-79846B04DD46}" destId="{2817D08B-ACF7-4C42-99E1-C5441346063C}" srcOrd="2" destOrd="0" presId="urn:microsoft.com/office/officeart/2005/8/layout/venn3"/>
    <dgm:cxn modelId="{D83A219E-B930-4F1D-B144-810015B3146E}" type="presParOf" srcId="{78F7BAC6-1EE9-4CC4-9540-79846B04DD46}" destId="{89BC659A-9CD8-4A73-BA3A-A7705230E092}" srcOrd="3" destOrd="0" presId="urn:microsoft.com/office/officeart/2005/8/layout/venn3"/>
    <dgm:cxn modelId="{6DF82040-4F4C-4C32-9694-8BF71B07CC1F}" type="presParOf" srcId="{78F7BAC6-1EE9-4CC4-9540-79846B04DD46}" destId="{B911DFE1-2DD9-47F7-8134-56F0F19FC6DB}" srcOrd="4" destOrd="0" presId="urn:microsoft.com/office/officeart/2005/8/layout/venn3"/>
    <dgm:cxn modelId="{32EECCDE-6EB8-44F9-84EF-2F3B780EF0C5}" type="presParOf" srcId="{78F7BAC6-1EE9-4CC4-9540-79846B04DD46}" destId="{369B00E0-F400-4FC2-82C3-9A27DA2C9881}" srcOrd="5" destOrd="0" presId="urn:microsoft.com/office/officeart/2005/8/layout/venn3"/>
    <dgm:cxn modelId="{FC336DD0-9EDE-4E5C-84A3-53B7BF7B0739}" type="presParOf" srcId="{78F7BAC6-1EE9-4CC4-9540-79846B04DD46}" destId="{07AEA489-E21D-4159-825D-B1FAA435A79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1DE239D-E60D-41AD-BA37-B791984337E1}" type="doc">
      <dgm:prSet loTypeId="urn:microsoft.com/office/officeart/2005/8/layout/matrix3" loCatId="matrix" qsTypeId="urn:microsoft.com/office/officeart/2005/8/quickstyle/simple5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788B922C-88F2-4DFB-8F12-B936CA60AE38}">
      <dgm:prSet/>
      <dgm:spPr/>
      <dgm:t>
        <a:bodyPr/>
        <a:lstStyle/>
        <a:p>
          <a:pPr rtl="0"/>
          <a:r>
            <a:rPr lang="en-US" dirty="0" smtClean="0"/>
            <a:t>Corner 1: Explain it with my eyes closed</a:t>
          </a:r>
          <a:endParaRPr lang="en-US" dirty="0"/>
        </a:p>
      </dgm:t>
    </dgm:pt>
    <dgm:pt modelId="{FF1B9FEF-4ECC-4EFA-9387-74059F4F10D6}" type="parTrans" cxnId="{FF128634-DBA2-42D7-A449-AEF9D014D4DB}">
      <dgm:prSet/>
      <dgm:spPr/>
      <dgm:t>
        <a:bodyPr/>
        <a:lstStyle/>
        <a:p>
          <a:endParaRPr lang="en-US"/>
        </a:p>
      </dgm:t>
    </dgm:pt>
    <dgm:pt modelId="{15AE6F94-64FC-4983-8098-1366B3412D8A}" type="sibTrans" cxnId="{FF128634-DBA2-42D7-A449-AEF9D014D4DB}">
      <dgm:prSet/>
      <dgm:spPr/>
      <dgm:t>
        <a:bodyPr/>
        <a:lstStyle/>
        <a:p>
          <a:endParaRPr lang="en-US"/>
        </a:p>
      </dgm:t>
    </dgm:pt>
    <dgm:pt modelId="{55B09B7A-224A-405E-BB53-4D7C28333F2C}">
      <dgm:prSet/>
      <dgm:spPr/>
      <dgm:t>
        <a:bodyPr/>
        <a:lstStyle/>
        <a:p>
          <a:pPr rtl="0"/>
          <a:r>
            <a:rPr lang="en-US" dirty="0" smtClean="0"/>
            <a:t>Corner 2: I can tell you a little bit about it</a:t>
          </a:r>
          <a:endParaRPr lang="en-US" dirty="0"/>
        </a:p>
      </dgm:t>
    </dgm:pt>
    <dgm:pt modelId="{65529FE5-8B6D-43F0-AEF6-2B0F4FE2FF28}" type="parTrans" cxnId="{72B4DDB0-48E9-4D71-8D69-3AC521FAB4D3}">
      <dgm:prSet/>
      <dgm:spPr/>
      <dgm:t>
        <a:bodyPr/>
        <a:lstStyle/>
        <a:p>
          <a:endParaRPr lang="en-US"/>
        </a:p>
      </dgm:t>
    </dgm:pt>
    <dgm:pt modelId="{D8A917B5-FEA3-4998-8945-F05A47CE3540}" type="sibTrans" cxnId="{72B4DDB0-48E9-4D71-8D69-3AC521FAB4D3}">
      <dgm:prSet/>
      <dgm:spPr/>
      <dgm:t>
        <a:bodyPr/>
        <a:lstStyle/>
        <a:p>
          <a:endParaRPr lang="en-US"/>
        </a:p>
      </dgm:t>
    </dgm:pt>
    <dgm:pt modelId="{720B0E56-9ACD-4ABC-BEAE-8861D404C9C1}">
      <dgm:prSet/>
      <dgm:spPr/>
      <dgm:t>
        <a:bodyPr/>
        <a:lstStyle/>
        <a:p>
          <a:pPr rtl="0"/>
          <a:r>
            <a:rPr lang="en-US" smtClean="0"/>
            <a:t>Corner 3: I’ve heard of that</a:t>
          </a:r>
          <a:endParaRPr lang="en-US"/>
        </a:p>
      </dgm:t>
    </dgm:pt>
    <dgm:pt modelId="{B15F9FE6-676B-4FC2-AF8E-5B1B792942D7}" type="parTrans" cxnId="{86633EF2-3EFB-42F8-AEAA-8AF7A96A7E05}">
      <dgm:prSet/>
      <dgm:spPr/>
      <dgm:t>
        <a:bodyPr/>
        <a:lstStyle/>
        <a:p>
          <a:endParaRPr lang="en-US"/>
        </a:p>
      </dgm:t>
    </dgm:pt>
    <dgm:pt modelId="{86BC87FC-50E1-4293-B06A-11F1D8DE9353}" type="sibTrans" cxnId="{86633EF2-3EFB-42F8-AEAA-8AF7A96A7E05}">
      <dgm:prSet/>
      <dgm:spPr/>
      <dgm:t>
        <a:bodyPr/>
        <a:lstStyle/>
        <a:p>
          <a:endParaRPr lang="en-US"/>
        </a:p>
      </dgm:t>
    </dgm:pt>
    <dgm:pt modelId="{6601E579-BF75-4A82-8EC9-A53861FC5BED}">
      <dgm:prSet/>
      <dgm:spPr/>
      <dgm:t>
        <a:bodyPr/>
        <a:lstStyle/>
        <a:p>
          <a:pPr rtl="0"/>
          <a:r>
            <a:rPr lang="en-US" smtClean="0"/>
            <a:t>Corner 4: Say What??</a:t>
          </a:r>
          <a:endParaRPr lang="en-US"/>
        </a:p>
      </dgm:t>
    </dgm:pt>
    <dgm:pt modelId="{8AA967AA-5D18-45F5-9FAF-E1E85F62E1C3}" type="parTrans" cxnId="{C7CE8656-8A33-41B0-889A-5D5A45D76E30}">
      <dgm:prSet/>
      <dgm:spPr/>
      <dgm:t>
        <a:bodyPr/>
        <a:lstStyle/>
        <a:p>
          <a:endParaRPr lang="en-US"/>
        </a:p>
      </dgm:t>
    </dgm:pt>
    <dgm:pt modelId="{12E6D476-BCB0-4FD8-8DD1-E9AA790317E0}" type="sibTrans" cxnId="{C7CE8656-8A33-41B0-889A-5D5A45D76E30}">
      <dgm:prSet/>
      <dgm:spPr/>
      <dgm:t>
        <a:bodyPr/>
        <a:lstStyle/>
        <a:p>
          <a:endParaRPr lang="en-US"/>
        </a:p>
      </dgm:t>
    </dgm:pt>
    <dgm:pt modelId="{AB446B44-7218-412D-A5C8-0AAA7D3CBEBE}" type="pres">
      <dgm:prSet presAssocID="{D1DE239D-E60D-41AD-BA37-B791984337E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CB7FF7-3BE4-462F-AEE6-E37E37D1DF97}" type="pres">
      <dgm:prSet presAssocID="{D1DE239D-E60D-41AD-BA37-B791984337E1}" presName="diamond" presStyleLbl="bgShp" presStyleIdx="0" presStyleCnt="1"/>
      <dgm:spPr/>
    </dgm:pt>
    <dgm:pt modelId="{E4CF2022-8C59-486E-A593-A2F113618033}" type="pres">
      <dgm:prSet presAssocID="{D1DE239D-E60D-41AD-BA37-B791984337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DAD9E9-7602-4601-89D2-1B337A6C91B3}" type="pres">
      <dgm:prSet presAssocID="{D1DE239D-E60D-41AD-BA37-B791984337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752F5-30AB-4238-B200-0C04222F757D}" type="pres">
      <dgm:prSet presAssocID="{D1DE239D-E60D-41AD-BA37-B791984337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C4F7A4-4F41-43A0-B2C2-7D4A37B12AB5}" type="pres">
      <dgm:prSet presAssocID="{D1DE239D-E60D-41AD-BA37-B791984337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128634-DBA2-42D7-A449-AEF9D014D4DB}" srcId="{D1DE239D-E60D-41AD-BA37-B791984337E1}" destId="{788B922C-88F2-4DFB-8F12-B936CA60AE38}" srcOrd="0" destOrd="0" parTransId="{FF1B9FEF-4ECC-4EFA-9387-74059F4F10D6}" sibTransId="{15AE6F94-64FC-4983-8098-1366B3412D8A}"/>
    <dgm:cxn modelId="{C8345915-51A3-4AA0-A57B-D72AFAE9AF58}" type="presOf" srcId="{6601E579-BF75-4A82-8EC9-A53861FC5BED}" destId="{4DC4F7A4-4F41-43A0-B2C2-7D4A37B12AB5}" srcOrd="0" destOrd="0" presId="urn:microsoft.com/office/officeart/2005/8/layout/matrix3"/>
    <dgm:cxn modelId="{4223DE1C-E980-4A55-93C4-CD6A6F99F65E}" type="presOf" srcId="{D1DE239D-E60D-41AD-BA37-B791984337E1}" destId="{AB446B44-7218-412D-A5C8-0AAA7D3CBEBE}" srcOrd="0" destOrd="0" presId="urn:microsoft.com/office/officeart/2005/8/layout/matrix3"/>
    <dgm:cxn modelId="{86633EF2-3EFB-42F8-AEAA-8AF7A96A7E05}" srcId="{D1DE239D-E60D-41AD-BA37-B791984337E1}" destId="{720B0E56-9ACD-4ABC-BEAE-8861D404C9C1}" srcOrd="2" destOrd="0" parTransId="{B15F9FE6-676B-4FC2-AF8E-5B1B792942D7}" sibTransId="{86BC87FC-50E1-4293-B06A-11F1D8DE9353}"/>
    <dgm:cxn modelId="{1C86ABEE-AE7D-4634-A19B-0BA4C9CA1ECA}" type="presOf" srcId="{788B922C-88F2-4DFB-8F12-B936CA60AE38}" destId="{E4CF2022-8C59-486E-A593-A2F113618033}" srcOrd="0" destOrd="0" presId="urn:microsoft.com/office/officeart/2005/8/layout/matrix3"/>
    <dgm:cxn modelId="{4EB41374-8A8B-4636-9A29-8A4E718D5A01}" type="presOf" srcId="{720B0E56-9ACD-4ABC-BEAE-8861D404C9C1}" destId="{3FB752F5-30AB-4238-B200-0C04222F757D}" srcOrd="0" destOrd="0" presId="urn:microsoft.com/office/officeart/2005/8/layout/matrix3"/>
    <dgm:cxn modelId="{C7CE8656-8A33-41B0-889A-5D5A45D76E30}" srcId="{D1DE239D-E60D-41AD-BA37-B791984337E1}" destId="{6601E579-BF75-4A82-8EC9-A53861FC5BED}" srcOrd="3" destOrd="0" parTransId="{8AA967AA-5D18-45F5-9FAF-E1E85F62E1C3}" sibTransId="{12E6D476-BCB0-4FD8-8DD1-E9AA790317E0}"/>
    <dgm:cxn modelId="{72B4DDB0-48E9-4D71-8D69-3AC521FAB4D3}" srcId="{D1DE239D-E60D-41AD-BA37-B791984337E1}" destId="{55B09B7A-224A-405E-BB53-4D7C28333F2C}" srcOrd="1" destOrd="0" parTransId="{65529FE5-8B6D-43F0-AEF6-2B0F4FE2FF28}" sibTransId="{D8A917B5-FEA3-4998-8945-F05A47CE3540}"/>
    <dgm:cxn modelId="{44611DF1-9740-44CD-B8F5-8D22C4622B0D}" type="presOf" srcId="{55B09B7A-224A-405E-BB53-4D7C28333F2C}" destId="{D2DAD9E9-7602-4601-89D2-1B337A6C91B3}" srcOrd="0" destOrd="0" presId="urn:microsoft.com/office/officeart/2005/8/layout/matrix3"/>
    <dgm:cxn modelId="{AB29058B-FB10-4A41-906A-E7EDC7D55A17}" type="presParOf" srcId="{AB446B44-7218-412D-A5C8-0AAA7D3CBEBE}" destId="{84CB7FF7-3BE4-462F-AEE6-E37E37D1DF97}" srcOrd="0" destOrd="0" presId="urn:microsoft.com/office/officeart/2005/8/layout/matrix3"/>
    <dgm:cxn modelId="{B5881BDA-C301-4104-81D5-C5D5E22911B1}" type="presParOf" srcId="{AB446B44-7218-412D-A5C8-0AAA7D3CBEBE}" destId="{E4CF2022-8C59-486E-A593-A2F113618033}" srcOrd="1" destOrd="0" presId="urn:microsoft.com/office/officeart/2005/8/layout/matrix3"/>
    <dgm:cxn modelId="{58799A93-D28B-4025-9B78-8A4024E21458}" type="presParOf" srcId="{AB446B44-7218-412D-A5C8-0AAA7D3CBEBE}" destId="{D2DAD9E9-7602-4601-89D2-1B337A6C91B3}" srcOrd="2" destOrd="0" presId="urn:microsoft.com/office/officeart/2005/8/layout/matrix3"/>
    <dgm:cxn modelId="{49214A39-1622-4F21-BE1F-B171BDE78689}" type="presParOf" srcId="{AB446B44-7218-412D-A5C8-0AAA7D3CBEBE}" destId="{3FB752F5-30AB-4238-B200-0C04222F757D}" srcOrd="3" destOrd="0" presId="urn:microsoft.com/office/officeart/2005/8/layout/matrix3"/>
    <dgm:cxn modelId="{1808F02A-B86C-4076-854A-D056819E792E}" type="presParOf" srcId="{AB446B44-7218-412D-A5C8-0AAA7D3CBEBE}" destId="{4DC4F7A4-4F41-43A0-B2C2-7D4A37B12AB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10B1170-B0FA-4E14-B41A-A494926D994B}" type="doc">
      <dgm:prSet loTypeId="urn:microsoft.com/office/officeart/2005/8/layout/process4" loCatId="list" qsTypeId="urn:microsoft.com/office/officeart/2005/8/quickstyle/3d2" qsCatId="3D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58B3253-1345-47D2-B06C-69640BB33973}">
      <dgm:prSet/>
      <dgm:spPr/>
      <dgm:t>
        <a:bodyPr/>
        <a:lstStyle/>
        <a:p>
          <a:pPr rtl="0"/>
          <a:r>
            <a:rPr lang="en-US" smtClean="0"/>
            <a:t>Have you ever had a time when you started something and the results didn’t happen as easily or quickly as you thought they would?</a:t>
          </a:r>
          <a:endParaRPr lang="en-US"/>
        </a:p>
      </dgm:t>
    </dgm:pt>
    <dgm:pt modelId="{2D78E445-8F9C-47D9-8E95-B430C6654F92}" type="parTrans" cxnId="{0853725C-E733-49A4-A9CF-B731F9659F43}">
      <dgm:prSet/>
      <dgm:spPr/>
      <dgm:t>
        <a:bodyPr/>
        <a:lstStyle/>
        <a:p>
          <a:endParaRPr lang="en-US"/>
        </a:p>
      </dgm:t>
    </dgm:pt>
    <dgm:pt modelId="{6405CC93-70E8-4DD9-A168-B3471718434F}" type="sibTrans" cxnId="{0853725C-E733-49A4-A9CF-B731F9659F43}">
      <dgm:prSet/>
      <dgm:spPr/>
      <dgm:t>
        <a:bodyPr/>
        <a:lstStyle/>
        <a:p>
          <a:endParaRPr lang="en-US"/>
        </a:p>
      </dgm:t>
    </dgm:pt>
    <dgm:pt modelId="{7F4469B6-CF0C-483D-8A34-C588D59CB2F7}">
      <dgm:prSet/>
      <dgm:spPr/>
      <dgm:t>
        <a:bodyPr/>
        <a:lstStyle/>
        <a:p>
          <a:pPr rtl="0"/>
          <a:r>
            <a:rPr lang="en-US" smtClean="0"/>
            <a:t>What could you have done to get the results you wanted?</a:t>
          </a:r>
          <a:endParaRPr lang="en-US"/>
        </a:p>
      </dgm:t>
    </dgm:pt>
    <dgm:pt modelId="{7B626EBF-06D2-4C48-8344-16BD6E493BCB}" type="parTrans" cxnId="{808AC500-D17A-4E84-8ADC-401B733A08EC}">
      <dgm:prSet/>
      <dgm:spPr/>
      <dgm:t>
        <a:bodyPr/>
        <a:lstStyle/>
        <a:p>
          <a:endParaRPr lang="en-US"/>
        </a:p>
      </dgm:t>
    </dgm:pt>
    <dgm:pt modelId="{5BBF5568-00BE-4F5B-95FE-AD5BE0D7FAEB}" type="sibTrans" cxnId="{808AC500-D17A-4E84-8ADC-401B733A08EC}">
      <dgm:prSet/>
      <dgm:spPr/>
      <dgm:t>
        <a:bodyPr/>
        <a:lstStyle/>
        <a:p>
          <a:endParaRPr lang="en-US"/>
        </a:p>
      </dgm:t>
    </dgm:pt>
    <dgm:pt modelId="{39F667B3-8E70-4F08-802A-3612266BC415}" type="pres">
      <dgm:prSet presAssocID="{310B1170-B0FA-4E14-B41A-A494926D99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85C801-6E99-49CC-B570-3081E4C58AF8}" type="pres">
      <dgm:prSet presAssocID="{7F4469B6-CF0C-483D-8A34-C588D59CB2F7}" presName="boxAndChildren" presStyleCnt="0"/>
      <dgm:spPr/>
    </dgm:pt>
    <dgm:pt modelId="{503A7F67-AA07-4C5B-8215-32CF792A1068}" type="pres">
      <dgm:prSet presAssocID="{7F4469B6-CF0C-483D-8A34-C588D59CB2F7}" presName="parentTextBox" presStyleLbl="node1" presStyleIdx="0" presStyleCnt="2"/>
      <dgm:spPr/>
      <dgm:t>
        <a:bodyPr/>
        <a:lstStyle/>
        <a:p>
          <a:endParaRPr lang="en-US"/>
        </a:p>
      </dgm:t>
    </dgm:pt>
    <dgm:pt modelId="{B47ECE86-53E4-4F41-9606-7B010260B099}" type="pres">
      <dgm:prSet presAssocID="{6405CC93-70E8-4DD9-A168-B3471718434F}" presName="sp" presStyleCnt="0"/>
      <dgm:spPr/>
    </dgm:pt>
    <dgm:pt modelId="{3E08F157-91D4-43C2-B391-FBD5E8EB59C0}" type="pres">
      <dgm:prSet presAssocID="{958B3253-1345-47D2-B06C-69640BB33973}" presName="arrowAndChildren" presStyleCnt="0"/>
      <dgm:spPr/>
    </dgm:pt>
    <dgm:pt modelId="{2EB8836B-7FE2-485E-B03E-D196341C0AEB}" type="pres">
      <dgm:prSet presAssocID="{958B3253-1345-47D2-B06C-69640BB33973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37218807-47EF-4554-B36B-4BFD65E0D289}" type="presOf" srcId="{958B3253-1345-47D2-B06C-69640BB33973}" destId="{2EB8836B-7FE2-485E-B03E-D196341C0AEB}" srcOrd="0" destOrd="0" presId="urn:microsoft.com/office/officeart/2005/8/layout/process4"/>
    <dgm:cxn modelId="{0853725C-E733-49A4-A9CF-B731F9659F43}" srcId="{310B1170-B0FA-4E14-B41A-A494926D994B}" destId="{958B3253-1345-47D2-B06C-69640BB33973}" srcOrd="0" destOrd="0" parTransId="{2D78E445-8F9C-47D9-8E95-B430C6654F92}" sibTransId="{6405CC93-70E8-4DD9-A168-B3471718434F}"/>
    <dgm:cxn modelId="{808AC500-D17A-4E84-8ADC-401B733A08EC}" srcId="{310B1170-B0FA-4E14-B41A-A494926D994B}" destId="{7F4469B6-CF0C-483D-8A34-C588D59CB2F7}" srcOrd="1" destOrd="0" parTransId="{7B626EBF-06D2-4C48-8344-16BD6E493BCB}" sibTransId="{5BBF5568-00BE-4F5B-95FE-AD5BE0D7FAEB}"/>
    <dgm:cxn modelId="{E4C07906-4C69-4D06-9A30-BF861F0203CB}" type="presOf" srcId="{310B1170-B0FA-4E14-B41A-A494926D994B}" destId="{39F667B3-8E70-4F08-802A-3612266BC415}" srcOrd="0" destOrd="0" presId="urn:microsoft.com/office/officeart/2005/8/layout/process4"/>
    <dgm:cxn modelId="{3CB5195B-50F3-4BD0-8ACD-159BDB9FE943}" type="presOf" srcId="{7F4469B6-CF0C-483D-8A34-C588D59CB2F7}" destId="{503A7F67-AA07-4C5B-8215-32CF792A1068}" srcOrd="0" destOrd="0" presId="urn:microsoft.com/office/officeart/2005/8/layout/process4"/>
    <dgm:cxn modelId="{DB988BD8-7236-463F-96E9-09944D0A05B6}" type="presParOf" srcId="{39F667B3-8E70-4F08-802A-3612266BC415}" destId="{5085C801-6E99-49CC-B570-3081E4C58AF8}" srcOrd="0" destOrd="0" presId="urn:microsoft.com/office/officeart/2005/8/layout/process4"/>
    <dgm:cxn modelId="{0EBE0940-1C3A-41A0-9234-D36B0A731ADB}" type="presParOf" srcId="{5085C801-6E99-49CC-B570-3081E4C58AF8}" destId="{503A7F67-AA07-4C5B-8215-32CF792A1068}" srcOrd="0" destOrd="0" presId="urn:microsoft.com/office/officeart/2005/8/layout/process4"/>
    <dgm:cxn modelId="{74921461-01D8-4330-A36B-C2B4F587153B}" type="presParOf" srcId="{39F667B3-8E70-4F08-802A-3612266BC415}" destId="{B47ECE86-53E4-4F41-9606-7B010260B099}" srcOrd="1" destOrd="0" presId="urn:microsoft.com/office/officeart/2005/8/layout/process4"/>
    <dgm:cxn modelId="{D17D015B-3FBF-42A3-BCE9-61769494A569}" type="presParOf" srcId="{39F667B3-8E70-4F08-802A-3612266BC415}" destId="{3E08F157-91D4-43C2-B391-FBD5E8EB59C0}" srcOrd="2" destOrd="0" presId="urn:microsoft.com/office/officeart/2005/8/layout/process4"/>
    <dgm:cxn modelId="{9D843564-8D15-45F3-8EA1-A00902A66ADB}" type="presParOf" srcId="{3E08F157-91D4-43C2-B391-FBD5E8EB59C0}" destId="{2EB8836B-7FE2-485E-B03E-D196341C0AE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168D18F-04F8-483C-99C8-B26286DB7706}" type="doc">
      <dgm:prSet loTypeId="urn:microsoft.com/office/officeart/2005/8/layout/arrow4" loCatId="relationship" qsTypeId="urn:microsoft.com/office/officeart/2005/8/quickstyle/simple4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3818F675-6D1C-442C-A49A-AED48F2AC0DC}">
      <dgm:prSet/>
      <dgm:spPr/>
      <dgm:t>
        <a:bodyPr/>
        <a:lstStyle/>
        <a:p>
          <a:pPr rtl="0"/>
          <a:r>
            <a:rPr lang="en-US" sz="2700" b="0" i="0" baseline="0" dirty="0" smtClean="0"/>
            <a:t>Use the STOIC acronym:</a:t>
          </a:r>
          <a:endParaRPr lang="en-US" sz="2700" dirty="0"/>
        </a:p>
      </dgm:t>
    </dgm:pt>
    <dgm:pt modelId="{CDCEF8FD-8659-44C7-A717-4BC9F40EA1DA}" type="parTrans" cxnId="{5462B397-9446-4EA4-A46D-DB0AA71DCE12}">
      <dgm:prSet/>
      <dgm:spPr/>
      <dgm:t>
        <a:bodyPr/>
        <a:lstStyle/>
        <a:p>
          <a:endParaRPr lang="en-US"/>
        </a:p>
      </dgm:t>
    </dgm:pt>
    <dgm:pt modelId="{B33FFC99-5D40-46E4-BAB5-9866879630D4}" type="sibTrans" cxnId="{5462B397-9446-4EA4-A46D-DB0AA71DCE12}">
      <dgm:prSet/>
      <dgm:spPr/>
      <dgm:t>
        <a:bodyPr/>
        <a:lstStyle/>
        <a:p>
          <a:endParaRPr lang="en-US"/>
        </a:p>
      </dgm:t>
    </dgm:pt>
    <dgm:pt modelId="{62BCE2F5-2CA6-451C-BAB9-46406FEC2BD8}">
      <dgm:prSet custT="1"/>
      <dgm:spPr/>
      <dgm:t>
        <a:bodyPr/>
        <a:lstStyle/>
        <a:p>
          <a:pPr rtl="0"/>
          <a:r>
            <a:rPr lang="en-US" sz="3200" b="1" i="0" baseline="0" dirty="0" smtClean="0">
              <a:solidFill>
                <a:srgbClr val="FFC000"/>
              </a:solidFill>
            </a:rPr>
            <a:t>S</a:t>
          </a:r>
          <a:r>
            <a:rPr lang="en-US" sz="2800" b="0" i="0" baseline="0" dirty="0" smtClean="0"/>
            <a:t>tructure</a:t>
          </a:r>
          <a:endParaRPr lang="en-US" sz="2800" dirty="0"/>
        </a:p>
      </dgm:t>
    </dgm:pt>
    <dgm:pt modelId="{48BF2E99-6D10-4518-962D-03BDB8C4475C}" type="parTrans" cxnId="{ECF13C50-57BA-4314-AE6B-C440344CA0DE}">
      <dgm:prSet/>
      <dgm:spPr/>
      <dgm:t>
        <a:bodyPr/>
        <a:lstStyle/>
        <a:p>
          <a:endParaRPr lang="en-US"/>
        </a:p>
      </dgm:t>
    </dgm:pt>
    <dgm:pt modelId="{D68C16C4-3105-48C8-82BF-D547D7D301A6}" type="sibTrans" cxnId="{ECF13C50-57BA-4314-AE6B-C440344CA0DE}">
      <dgm:prSet/>
      <dgm:spPr/>
      <dgm:t>
        <a:bodyPr/>
        <a:lstStyle/>
        <a:p>
          <a:endParaRPr lang="en-US"/>
        </a:p>
      </dgm:t>
    </dgm:pt>
    <dgm:pt modelId="{CE50E876-A2DC-4287-966F-8A3975F7EB0E}">
      <dgm:prSet custT="1"/>
      <dgm:spPr/>
      <dgm:t>
        <a:bodyPr/>
        <a:lstStyle/>
        <a:p>
          <a:pPr rtl="0"/>
          <a:r>
            <a:rPr lang="en-US" sz="3200" b="1" i="0" baseline="0" dirty="0" smtClean="0">
              <a:solidFill>
                <a:srgbClr val="FFC000"/>
              </a:solidFill>
            </a:rPr>
            <a:t>T</a:t>
          </a:r>
          <a:r>
            <a:rPr lang="en-US" sz="2800" b="0" i="0" baseline="0" dirty="0" smtClean="0"/>
            <a:t>each</a:t>
          </a:r>
          <a:endParaRPr lang="en-US" sz="2800" dirty="0"/>
        </a:p>
      </dgm:t>
    </dgm:pt>
    <dgm:pt modelId="{CD48D868-580E-4532-9AB0-8D8EDD4DEB40}" type="parTrans" cxnId="{B6071EAF-09F9-4296-9F34-54D4237C329D}">
      <dgm:prSet/>
      <dgm:spPr/>
      <dgm:t>
        <a:bodyPr/>
        <a:lstStyle/>
        <a:p>
          <a:endParaRPr lang="en-US"/>
        </a:p>
      </dgm:t>
    </dgm:pt>
    <dgm:pt modelId="{9A4002A6-5D37-4D0B-BA90-77525BACD80E}" type="sibTrans" cxnId="{B6071EAF-09F9-4296-9F34-54D4237C329D}">
      <dgm:prSet/>
      <dgm:spPr/>
      <dgm:t>
        <a:bodyPr/>
        <a:lstStyle/>
        <a:p>
          <a:endParaRPr lang="en-US"/>
        </a:p>
      </dgm:t>
    </dgm:pt>
    <dgm:pt modelId="{8F88604D-32BF-4749-A9FC-D1A5BEC2AE88}">
      <dgm:prSet custT="1"/>
      <dgm:spPr/>
      <dgm:t>
        <a:bodyPr/>
        <a:lstStyle/>
        <a:p>
          <a:pPr rtl="0"/>
          <a:r>
            <a:rPr lang="en-US" sz="3200" b="1" i="0" baseline="0" dirty="0" smtClean="0">
              <a:solidFill>
                <a:srgbClr val="FFC000"/>
              </a:solidFill>
            </a:rPr>
            <a:t>O</a:t>
          </a:r>
          <a:r>
            <a:rPr lang="en-US" sz="2800" b="0" i="0" baseline="0" dirty="0" smtClean="0"/>
            <a:t>bserve</a:t>
          </a:r>
          <a:endParaRPr lang="en-US" sz="2800" dirty="0"/>
        </a:p>
      </dgm:t>
    </dgm:pt>
    <dgm:pt modelId="{B4B1C035-7891-4496-B2C9-B72C4C4201A8}" type="parTrans" cxnId="{8B23C15C-2730-47E3-B510-EA97D1586BCC}">
      <dgm:prSet/>
      <dgm:spPr/>
      <dgm:t>
        <a:bodyPr/>
        <a:lstStyle/>
        <a:p>
          <a:endParaRPr lang="en-US"/>
        </a:p>
      </dgm:t>
    </dgm:pt>
    <dgm:pt modelId="{19860A4F-6F93-412B-A468-96E68EF97C17}" type="sibTrans" cxnId="{8B23C15C-2730-47E3-B510-EA97D1586BCC}">
      <dgm:prSet/>
      <dgm:spPr/>
      <dgm:t>
        <a:bodyPr/>
        <a:lstStyle/>
        <a:p>
          <a:endParaRPr lang="en-US"/>
        </a:p>
      </dgm:t>
    </dgm:pt>
    <dgm:pt modelId="{68F5A887-7781-40E9-BBEB-345049810688}">
      <dgm:prSet custT="1"/>
      <dgm:spPr/>
      <dgm:t>
        <a:bodyPr/>
        <a:lstStyle/>
        <a:p>
          <a:pPr rtl="0"/>
          <a:r>
            <a:rPr lang="en-US" sz="3200" b="1" i="0" baseline="0" dirty="0" smtClean="0">
              <a:solidFill>
                <a:srgbClr val="FFC000"/>
              </a:solidFill>
            </a:rPr>
            <a:t>I</a:t>
          </a:r>
          <a:r>
            <a:rPr lang="en-US" sz="2800" b="0" i="0" baseline="0" dirty="0" smtClean="0"/>
            <a:t>nteract positively</a:t>
          </a:r>
          <a:endParaRPr lang="en-US" sz="2800" dirty="0"/>
        </a:p>
      </dgm:t>
    </dgm:pt>
    <dgm:pt modelId="{14A076CB-035D-419E-A0E9-0376FDC7A984}" type="parTrans" cxnId="{C09A1E3E-367C-4E6D-9889-103821E7B440}">
      <dgm:prSet/>
      <dgm:spPr/>
      <dgm:t>
        <a:bodyPr/>
        <a:lstStyle/>
        <a:p>
          <a:endParaRPr lang="en-US"/>
        </a:p>
      </dgm:t>
    </dgm:pt>
    <dgm:pt modelId="{C6E61CA2-D840-4069-B061-D2234C2E97BB}" type="sibTrans" cxnId="{C09A1E3E-367C-4E6D-9889-103821E7B440}">
      <dgm:prSet/>
      <dgm:spPr/>
      <dgm:t>
        <a:bodyPr/>
        <a:lstStyle/>
        <a:p>
          <a:endParaRPr lang="en-US"/>
        </a:p>
      </dgm:t>
    </dgm:pt>
    <dgm:pt modelId="{7A159190-BD59-4365-850D-6A8E136E95E4}">
      <dgm:prSet custT="1"/>
      <dgm:spPr/>
      <dgm:t>
        <a:bodyPr/>
        <a:lstStyle/>
        <a:p>
          <a:pPr rtl="0"/>
          <a:r>
            <a:rPr lang="en-US" sz="3200" b="1" i="0" baseline="0" dirty="0" smtClean="0">
              <a:solidFill>
                <a:srgbClr val="FFC000"/>
              </a:solidFill>
            </a:rPr>
            <a:t>C</a:t>
          </a:r>
          <a:r>
            <a:rPr lang="en-US" sz="2800" b="0" i="0" baseline="0" dirty="0" smtClean="0"/>
            <a:t>orrect fluently</a:t>
          </a:r>
          <a:endParaRPr lang="en-US" sz="2800" dirty="0"/>
        </a:p>
      </dgm:t>
    </dgm:pt>
    <dgm:pt modelId="{2A8F8484-E24D-4156-8912-5DC5DCFE80D3}" type="parTrans" cxnId="{F754A063-060D-49EB-9EC5-C7F4DBC63254}">
      <dgm:prSet/>
      <dgm:spPr/>
      <dgm:t>
        <a:bodyPr/>
        <a:lstStyle/>
        <a:p>
          <a:endParaRPr lang="en-US"/>
        </a:p>
      </dgm:t>
    </dgm:pt>
    <dgm:pt modelId="{3A769443-2D0B-4010-96C9-D741EBD91A3A}" type="sibTrans" cxnId="{F754A063-060D-49EB-9EC5-C7F4DBC63254}">
      <dgm:prSet/>
      <dgm:spPr/>
      <dgm:t>
        <a:bodyPr/>
        <a:lstStyle/>
        <a:p>
          <a:endParaRPr lang="en-US"/>
        </a:p>
      </dgm:t>
    </dgm:pt>
    <dgm:pt modelId="{C1E53B1E-3CBB-483B-8684-284D4B027259}">
      <dgm:prSet custT="1"/>
      <dgm:spPr/>
      <dgm:t>
        <a:bodyPr/>
        <a:lstStyle/>
        <a:p>
          <a:pPr rtl="0"/>
          <a:r>
            <a:rPr lang="en-US" sz="2400" b="0" i="0" baseline="0" dirty="0" smtClean="0"/>
            <a:t>The STOIC framework is a way to ensure the development of comprehensive revisions.</a:t>
          </a:r>
          <a:endParaRPr lang="en-US" sz="2400" dirty="0"/>
        </a:p>
      </dgm:t>
    </dgm:pt>
    <dgm:pt modelId="{B578A610-881E-452E-B30A-6635B4AC83A9}" type="parTrans" cxnId="{E95B38F6-D77D-4228-B7C0-7BBD09A39B29}">
      <dgm:prSet/>
      <dgm:spPr/>
      <dgm:t>
        <a:bodyPr/>
        <a:lstStyle/>
        <a:p>
          <a:endParaRPr lang="en-US"/>
        </a:p>
      </dgm:t>
    </dgm:pt>
    <dgm:pt modelId="{11AF41ED-7E6E-4E11-87A7-C2CC683F84F4}" type="sibTrans" cxnId="{E95B38F6-D77D-4228-B7C0-7BBD09A39B29}">
      <dgm:prSet/>
      <dgm:spPr/>
      <dgm:t>
        <a:bodyPr/>
        <a:lstStyle/>
        <a:p>
          <a:endParaRPr lang="en-US"/>
        </a:p>
      </dgm:t>
    </dgm:pt>
    <dgm:pt modelId="{D65DBBF0-0C47-4124-B41E-EFAE8652D649}" type="pres">
      <dgm:prSet presAssocID="{B168D18F-04F8-483C-99C8-B26286DB770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E063F2-40BB-4BAE-8753-44E362A4E9D1}" type="pres">
      <dgm:prSet presAssocID="{3818F675-6D1C-442C-A49A-AED48F2AC0DC}" presName="upArrow" presStyleLbl="node1" presStyleIdx="0" presStyleCnt="2"/>
      <dgm:spPr/>
    </dgm:pt>
    <dgm:pt modelId="{A1E8B899-389C-4548-98FE-68300EE6AF6C}" type="pres">
      <dgm:prSet presAssocID="{3818F675-6D1C-442C-A49A-AED48F2AC0DC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854F86-E9F6-43CD-A02C-59C1239AFB56}" type="pres">
      <dgm:prSet presAssocID="{C1E53B1E-3CBB-483B-8684-284D4B027259}" presName="downArrow" presStyleLbl="node1" presStyleIdx="1" presStyleCnt="2"/>
      <dgm:spPr/>
    </dgm:pt>
    <dgm:pt modelId="{6019BB1E-449A-4B3A-B8F6-D420EB1C3586}" type="pres">
      <dgm:prSet presAssocID="{C1E53B1E-3CBB-483B-8684-284D4B027259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CD244D-892A-4811-A3EE-DEAB1A9E21F0}" type="presOf" srcId="{3818F675-6D1C-442C-A49A-AED48F2AC0DC}" destId="{A1E8B899-389C-4548-98FE-68300EE6AF6C}" srcOrd="0" destOrd="0" presId="urn:microsoft.com/office/officeart/2005/8/layout/arrow4"/>
    <dgm:cxn modelId="{E95B38F6-D77D-4228-B7C0-7BBD09A39B29}" srcId="{B168D18F-04F8-483C-99C8-B26286DB7706}" destId="{C1E53B1E-3CBB-483B-8684-284D4B027259}" srcOrd="1" destOrd="0" parTransId="{B578A610-881E-452E-B30A-6635B4AC83A9}" sibTransId="{11AF41ED-7E6E-4E11-87A7-C2CC683F84F4}"/>
    <dgm:cxn modelId="{3B5EE98F-15AA-4692-A47A-253F6BA663C5}" type="presOf" srcId="{CE50E876-A2DC-4287-966F-8A3975F7EB0E}" destId="{A1E8B899-389C-4548-98FE-68300EE6AF6C}" srcOrd="0" destOrd="2" presId="urn:microsoft.com/office/officeart/2005/8/layout/arrow4"/>
    <dgm:cxn modelId="{C159A5F1-C6E3-4054-BB63-788D0A2128B6}" type="presOf" srcId="{C1E53B1E-3CBB-483B-8684-284D4B027259}" destId="{6019BB1E-449A-4B3A-B8F6-D420EB1C3586}" srcOrd="0" destOrd="0" presId="urn:microsoft.com/office/officeart/2005/8/layout/arrow4"/>
    <dgm:cxn modelId="{4479D649-F783-4D40-99D7-8F1DD6B76299}" type="presOf" srcId="{7A159190-BD59-4365-850D-6A8E136E95E4}" destId="{A1E8B899-389C-4548-98FE-68300EE6AF6C}" srcOrd="0" destOrd="5" presId="urn:microsoft.com/office/officeart/2005/8/layout/arrow4"/>
    <dgm:cxn modelId="{B6071EAF-09F9-4296-9F34-54D4237C329D}" srcId="{3818F675-6D1C-442C-A49A-AED48F2AC0DC}" destId="{CE50E876-A2DC-4287-966F-8A3975F7EB0E}" srcOrd="1" destOrd="0" parTransId="{CD48D868-580E-4532-9AB0-8D8EDD4DEB40}" sibTransId="{9A4002A6-5D37-4D0B-BA90-77525BACD80E}"/>
    <dgm:cxn modelId="{8B23C15C-2730-47E3-B510-EA97D1586BCC}" srcId="{3818F675-6D1C-442C-A49A-AED48F2AC0DC}" destId="{8F88604D-32BF-4749-A9FC-D1A5BEC2AE88}" srcOrd="2" destOrd="0" parTransId="{B4B1C035-7891-4496-B2C9-B72C4C4201A8}" sibTransId="{19860A4F-6F93-412B-A468-96E68EF97C17}"/>
    <dgm:cxn modelId="{ECF13C50-57BA-4314-AE6B-C440344CA0DE}" srcId="{3818F675-6D1C-442C-A49A-AED48F2AC0DC}" destId="{62BCE2F5-2CA6-451C-BAB9-46406FEC2BD8}" srcOrd="0" destOrd="0" parTransId="{48BF2E99-6D10-4518-962D-03BDB8C4475C}" sibTransId="{D68C16C4-3105-48C8-82BF-D547D7D301A6}"/>
    <dgm:cxn modelId="{C09A1E3E-367C-4E6D-9889-103821E7B440}" srcId="{3818F675-6D1C-442C-A49A-AED48F2AC0DC}" destId="{68F5A887-7781-40E9-BBEB-345049810688}" srcOrd="3" destOrd="0" parTransId="{14A076CB-035D-419E-A0E9-0376FDC7A984}" sibTransId="{C6E61CA2-D840-4069-B061-D2234C2E97BB}"/>
    <dgm:cxn modelId="{2D49593B-5632-4221-89BC-985457809AE7}" type="presOf" srcId="{B168D18F-04F8-483C-99C8-B26286DB7706}" destId="{D65DBBF0-0C47-4124-B41E-EFAE8652D649}" srcOrd="0" destOrd="0" presId="urn:microsoft.com/office/officeart/2005/8/layout/arrow4"/>
    <dgm:cxn modelId="{5462B397-9446-4EA4-A46D-DB0AA71DCE12}" srcId="{B168D18F-04F8-483C-99C8-B26286DB7706}" destId="{3818F675-6D1C-442C-A49A-AED48F2AC0DC}" srcOrd="0" destOrd="0" parTransId="{CDCEF8FD-8659-44C7-A717-4BC9F40EA1DA}" sibTransId="{B33FFC99-5D40-46E4-BAB5-9866879630D4}"/>
    <dgm:cxn modelId="{BE5DBA58-8C45-4617-87FA-1990B28F1D46}" type="presOf" srcId="{62BCE2F5-2CA6-451C-BAB9-46406FEC2BD8}" destId="{A1E8B899-389C-4548-98FE-68300EE6AF6C}" srcOrd="0" destOrd="1" presId="urn:microsoft.com/office/officeart/2005/8/layout/arrow4"/>
    <dgm:cxn modelId="{F754A063-060D-49EB-9EC5-C7F4DBC63254}" srcId="{3818F675-6D1C-442C-A49A-AED48F2AC0DC}" destId="{7A159190-BD59-4365-850D-6A8E136E95E4}" srcOrd="4" destOrd="0" parTransId="{2A8F8484-E24D-4156-8912-5DC5DCFE80D3}" sibTransId="{3A769443-2D0B-4010-96C9-D741EBD91A3A}"/>
    <dgm:cxn modelId="{71BCF2CD-5F49-4476-B4D6-40D6811CFFCA}" type="presOf" srcId="{68F5A887-7781-40E9-BBEB-345049810688}" destId="{A1E8B899-389C-4548-98FE-68300EE6AF6C}" srcOrd="0" destOrd="4" presId="urn:microsoft.com/office/officeart/2005/8/layout/arrow4"/>
    <dgm:cxn modelId="{D5B638E3-150D-49FF-9845-6B75273D35CC}" type="presOf" srcId="{8F88604D-32BF-4749-A9FC-D1A5BEC2AE88}" destId="{A1E8B899-389C-4548-98FE-68300EE6AF6C}" srcOrd="0" destOrd="3" presId="urn:microsoft.com/office/officeart/2005/8/layout/arrow4"/>
    <dgm:cxn modelId="{51FE8797-ED56-491B-9EBD-96B2F8647F37}" type="presParOf" srcId="{D65DBBF0-0C47-4124-B41E-EFAE8652D649}" destId="{FEE063F2-40BB-4BAE-8753-44E362A4E9D1}" srcOrd="0" destOrd="0" presId="urn:microsoft.com/office/officeart/2005/8/layout/arrow4"/>
    <dgm:cxn modelId="{FA0DB27B-05CF-4060-87CD-A858B49324FB}" type="presParOf" srcId="{D65DBBF0-0C47-4124-B41E-EFAE8652D649}" destId="{A1E8B899-389C-4548-98FE-68300EE6AF6C}" srcOrd="1" destOrd="0" presId="urn:microsoft.com/office/officeart/2005/8/layout/arrow4"/>
    <dgm:cxn modelId="{37A2670E-95CB-44E2-B960-A3C527700D09}" type="presParOf" srcId="{D65DBBF0-0C47-4124-B41E-EFAE8652D649}" destId="{CA854F86-E9F6-43CD-A02C-59C1239AFB56}" srcOrd="2" destOrd="0" presId="urn:microsoft.com/office/officeart/2005/8/layout/arrow4"/>
    <dgm:cxn modelId="{0E092E13-388F-449E-9494-883DC796FB64}" type="presParOf" srcId="{D65DBBF0-0C47-4124-B41E-EFAE8652D649}" destId="{6019BB1E-449A-4B3A-B8F6-D420EB1C3586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1CF99F8-FFAB-426E-B05E-26663BB15CA3}" type="doc">
      <dgm:prSet loTypeId="urn:microsoft.com/office/officeart/2005/8/layout/cycle8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000C60-251D-406F-B097-B46129DD5275}">
      <dgm:prSet/>
      <dgm:spPr/>
      <dgm:t>
        <a:bodyPr/>
        <a:lstStyle/>
        <a:p>
          <a:pPr rtl="0"/>
          <a:r>
            <a:rPr lang="en-US" b="0" i="0" baseline="0" smtClean="0"/>
            <a:t>Thumb up = I </a:t>
          </a:r>
          <a:r>
            <a:rPr lang="en-US" b="1" i="1" baseline="0" smtClean="0"/>
            <a:t>fully support</a:t>
          </a:r>
          <a:r>
            <a:rPr lang="en-US" b="0" i="0" baseline="0" smtClean="0"/>
            <a:t> this proposal.</a:t>
          </a:r>
          <a:endParaRPr lang="en-US"/>
        </a:p>
      </dgm:t>
    </dgm:pt>
    <dgm:pt modelId="{DB3BE9E8-C885-4CFA-88F6-6EB166BE3593}" type="parTrans" cxnId="{E4E0AEC4-B3EB-4DE0-A5A1-957F170FC23E}">
      <dgm:prSet/>
      <dgm:spPr/>
      <dgm:t>
        <a:bodyPr/>
        <a:lstStyle/>
        <a:p>
          <a:endParaRPr lang="en-US"/>
        </a:p>
      </dgm:t>
    </dgm:pt>
    <dgm:pt modelId="{544E6FCD-D74B-4241-A636-6875ADC1DB3B}" type="sibTrans" cxnId="{E4E0AEC4-B3EB-4DE0-A5A1-957F170FC23E}">
      <dgm:prSet/>
      <dgm:spPr/>
      <dgm:t>
        <a:bodyPr/>
        <a:lstStyle/>
        <a:p>
          <a:endParaRPr lang="en-US"/>
        </a:p>
      </dgm:t>
    </dgm:pt>
    <dgm:pt modelId="{558FC57B-7737-4015-83A9-D287BD3D57EB}">
      <dgm:prSet/>
      <dgm:spPr/>
      <dgm:t>
        <a:bodyPr/>
        <a:lstStyle/>
        <a:p>
          <a:pPr rtl="0"/>
          <a:r>
            <a:rPr lang="en-US" b="0" i="0" baseline="0" dirty="0" smtClean="0"/>
            <a:t>Thumb sideways = I </a:t>
          </a:r>
          <a:r>
            <a:rPr lang="en-US" b="1" i="1" baseline="0" dirty="0" smtClean="0"/>
            <a:t>partially suppor</a:t>
          </a:r>
          <a:r>
            <a:rPr lang="en-US" b="0" i="0" baseline="0" dirty="0" smtClean="0"/>
            <a:t>t the proposal, but </a:t>
          </a:r>
          <a:r>
            <a:rPr lang="en-US" b="1" i="1" baseline="0" dirty="0" smtClean="0"/>
            <a:t>I’m willing</a:t>
          </a:r>
          <a:r>
            <a:rPr lang="en-US" b="0" i="0" baseline="0" dirty="0" smtClean="0"/>
            <a:t> to implement.</a:t>
          </a:r>
          <a:endParaRPr lang="en-US" dirty="0"/>
        </a:p>
      </dgm:t>
    </dgm:pt>
    <dgm:pt modelId="{5D9B926F-9764-4E43-B887-15CD6F24FFD3}" type="parTrans" cxnId="{9256ECB4-ABF8-49E8-98DD-4D2A5A6A6D00}">
      <dgm:prSet/>
      <dgm:spPr/>
      <dgm:t>
        <a:bodyPr/>
        <a:lstStyle/>
        <a:p>
          <a:endParaRPr lang="en-US"/>
        </a:p>
      </dgm:t>
    </dgm:pt>
    <dgm:pt modelId="{B6DECEFB-7EFB-4B28-907F-2B5A74E39AFF}" type="sibTrans" cxnId="{9256ECB4-ABF8-49E8-98DD-4D2A5A6A6D00}">
      <dgm:prSet/>
      <dgm:spPr/>
      <dgm:t>
        <a:bodyPr/>
        <a:lstStyle/>
        <a:p>
          <a:endParaRPr lang="en-US"/>
        </a:p>
      </dgm:t>
    </dgm:pt>
    <dgm:pt modelId="{FA455999-34CD-4307-9004-89AD2FA9F367}">
      <dgm:prSet/>
      <dgm:spPr/>
      <dgm:t>
        <a:bodyPr/>
        <a:lstStyle/>
        <a:p>
          <a:pPr rtl="0"/>
          <a:r>
            <a:rPr lang="en-US" b="0" i="0" baseline="0" dirty="0" smtClean="0"/>
            <a:t>Thumb down = I </a:t>
          </a:r>
          <a:r>
            <a:rPr lang="en-US" b="1" i="1" baseline="0" dirty="0" smtClean="0"/>
            <a:t>cannot support</a:t>
          </a:r>
          <a:r>
            <a:rPr lang="en-US" b="0" i="0" baseline="0" dirty="0" smtClean="0"/>
            <a:t> the proposal.</a:t>
          </a:r>
          <a:endParaRPr lang="en-US" dirty="0"/>
        </a:p>
      </dgm:t>
    </dgm:pt>
    <dgm:pt modelId="{334A24AF-C56D-4F76-AAF5-A7BD4CEFB953}" type="parTrans" cxnId="{F426D95E-9016-4C46-B7F4-CAB2624DBF3C}">
      <dgm:prSet/>
      <dgm:spPr/>
      <dgm:t>
        <a:bodyPr/>
        <a:lstStyle/>
        <a:p>
          <a:endParaRPr lang="en-US"/>
        </a:p>
      </dgm:t>
    </dgm:pt>
    <dgm:pt modelId="{011C88E5-D5AB-4025-925B-431C44212D5C}" type="sibTrans" cxnId="{F426D95E-9016-4C46-B7F4-CAB2624DBF3C}">
      <dgm:prSet/>
      <dgm:spPr/>
      <dgm:t>
        <a:bodyPr/>
        <a:lstStyle/>
        <a:p>
          <a:endParaRPr lang="en-US"/>
        </a:p>
      </dgm:t>
    </dgm:pt>
    <dgm:pt modelId="{946AC795-1275-40CE-9A9B-8699C0741BF0}" type="pres">
      <dgm:prSet presAssocID="{41CF99F8-FFAB-426E-B05E-26663BB15CA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E1DA9B-1BC1-4480-8F45-7E3F43D64B1F}" type="pres">
      <dgm:prSet presAssocID="{41CF99F8-FFAB-426E-B05E-26663BB15CA3}" presName="wedge1" presStyleLbl="node1" presStyleIdx="0" presStyleCnt="3"/>
      <dgm:spPr/>
      <dgm:t>
        <a:bodyPr/>
        <a:lstStyle/>
        <a:p>
          <a:endParaRPr lang="en-US"/>
        </a:p>
      </dgm:t>
    </dgm:pt>
    <dgm:pt modelId="{FA023D1C-7521-4B73-9F07-C8EF44FEEB22}" type="pres">
      <dgm:prSet presAssocID="{41CF99F8-FFAB-426E-B05E-26663BB15CA3}" presName="dummy1a" presStyleCnt="0"/>
      <dgm:spPr/>
    </dgm:pt>
    <dgm:pt modelId="{3F974D22-241A-46F4-A1E5-4ECCC86111EA}" type="pres">
      <dgm:prSet presAssocID="{41CF99F8-FFAB-426E-B05E-26663BB15CA3}" presName="dummy1b" presStyleCnt="0"/>
      <dgm:spPr/>
    </dgm:pt>
    <dgm:pt modelId="{2C0E4DD4-8098-469B-B278-77DB860C5B64}" type="pres">
      <dgm:prSet presAssocID="{41CF99F8-FFAB-426E-B05E-26663BB15CA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1BBAEE-7B53-4E9D-9523-41CB06362230}" type="pres">
      <dgm:prSet presAssocID="{41CF99F8-FFAB-426E-B05E-26663BB15CA3}" presName="wedge2" presStyleLbl="node1" presStyleIdx="1" presStyleCnt="3"/>
      <dgm:spPr/>
      <dgm:t>
        <a:bodyPr/>
        <a:lstStyle/>
        <a:p>
          <a:endParaRPr lang="en-US"/>
        </a:p>
      </dgm:t>
    </dgm:pt>
    <dgm:pt modelId="{0062E673-25B3-4AB0-8817-5EB9B0FBAB00}" type="pres">
      <dgm:prSet presAssocID="{41CF99F8-FFAB-426E-B05E-26663BB15CA3}" presName="dummy2a" presStyleCnt="0"/>
      <dgm:spPr/>
    </dgm:pt>
    <dgm:pt modelId="{66A22206-8C05-4940-B617-B7C2CB261A54}" type="pres">
      <dgm:prSet presAssocID="{41CF99F8-FFAB-426E-B05E-26663BB15CA3}" presName="dummy2b" presStyleCnt="0"/>
      <dgm:spPr/>
    </dgm:pt>
    <dgm:pt modelId="{93B9E1CB-6829-4304-B5CC-B0E75FE56E54}" type="pres">
      <dgm:prSet presAssocID="{41CF99F8-FFAB-426E-B05E-26663BB15CA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224388-7AB4-460F-B474-727660421851}" type="pres">
      <dgm:prSet presAssocID="{41CF99F8-FFAB-426E-B05E-26663BB15CA3}" presName="wedge3" presStyleLbl="node1" presStyleIdx="2" presStyleCnt="3"/>
      <dgm:spPr/>
      <dgm:t>
        <a:bodyPr/>
        <a:lstStyle/>
        <a:p>
          <a:endParaRPr lang="en-US"/>
        </a:p>
      </dgm:t>
    </dgm:pt>
    <dgm:pt modelId="{58D5616D-38CA-4CAA-BC85-15730A877907}" type="pres">
      <dgm:prSet presAssocID="{41CF99F8-FFAB-426E-B05E-26663BB15CA3}" presName="dummy3a" presStyleCnt="0"/>
      <dgm:spPr/>
    </dgm:pt>
    <dgm:pt modelId="{EA6AF3D2-BBED-4AEC-938B-692BBC9A3EC5}" type="pres">
      <dgm:prSet presAssocID="{41CF99F8-FFAB-426E-B05E-26663BB15CA3}" presName="dummy3b" presStyleCnt="0"/>
      <dgm:spPr/>
    </dgm:pt>
    <dgm:pt modelId="{8C739124-A5C6-4AA7-8CC1-9A255CDE52DB}" type="pres">
      <dgm:prSet presAssocID="{41CF99F8-FFAB-426E-B05E-26663BB15CA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67C02C-77A0-4D47-8197-03C805DAB53F}" type="pres">
      <dgm:prSet presAssocID="{544E6FCD-D74B-4241-A636-6875ADC1DB3B}" presName="arrowWedge1" presStyleLbl="fgSibTrans2D1" presStyleIdx="0" presStyleCnt="3"/>
      <dgm:spPr/>
    </dgm:pt>
    <dgm:pt modelId="{CBFF0C4F-9E83-434F-848E-BA146F0EBECE}" type="pres">
      <dgm:prSet presAssocID="{B6DECEFB-7EFB-4B28-907F-2B5A74E39AFF}" presName="arrowWedge2" presStyleLbl="fgSibTrans2D1" presStyleIdx="1" presStyleCnt="3"/>
      <dgm:spPr/>
    </dgm:pt>
    <dgm:pt modelId="{332753A7-2E47-44DE-AD86-AED1CAE43580}" type="pres">
      <dgm:prSet presAssocID="{011C88E5-D5AB-4025-925B-431C44212D5C}" presName="arrowWedge3" presStyleLbl="fgSibTrans2D1" presStyleIdx="2" presStyleCnt="3"/>
      <dgm:spPr/>
    </dgm:pt>
  </dgm:ptLst>
  <dgm:cxnLst>
    <dgm:cxn modelId="{9256ECB4-ABF8-49E8-98DD-4D2A5A6A6D00}" srcId="{41CF99F8-FFAB-426E-B05E-26663BB15CA3}" destId="{558FC57B-7737-4015-83A9-D287BD3D57EB}" srcOrd="1" destOrd="0" parTransId="{5D9B926F-9764-4E43-B887-15CD6F24FFD3}" sibTransId="{B6DECEFB-7EFB-4B28-907F-2B5A74E39AFF}"/>
    <dgm:cxn modelId="{F426D95E-9016-4C46-B7F4-CAB2624DBF3C}" srcId="{41CF99F8-FFAB-426E-B05E-26663BB15CA3}" destId="{FA455999-34CD-4307-9004-89AD2FA9F367}" srcOrd="2" destOrd="0" parTransId="{334A24AF-C56D-4F76-AAF5-A7BD4CEFB953}" sibTransId="{011C88E5-D5AB-4025-925B-431C44212D5C}"/>
    <dgm:cxn modelId="{0D9E517B-AC66-4C52-BE22-3B15B21F8B1E}" type="presOf" srcId="{41CF99F8-FFAB-426E-B05E-26663BB15CA3}" destId="{946AC795-1275-40CE-9A9B-8699C0741BF0}" srcOrd="0" destOrd="0" presId="urn:microsoft.com/office/officeart/2005/8/layout/cycle8"/>
    <dgm:cxn modelId="{8DAA19D5-85EA-4B77-9972-2298B963C62C}" type="presOf" srcId="{558FC57B-7737-4015-83A9-D287BD3D57EB}" destId="{371BBAEE-7B53-4E9D-9523-41CB06362230}" srcOrd="0" destOrd="0" presId="urn:microsoft.com/office/officeart/2005/8/layout/cycle8"/>
    <dgm:cxn modelId="{DAE080BC-91B1-4E26-8B40-FE172DD49AFB}" type="presOf" srcId="{558FC57B-7737-4015-83A9-D287BD3D57EB}" destId="{93B9E1CB-6829-4304-B5CC-B0E75FE56E54}" srcOrd="1" destOrd="0" presId="urn:microsoft.com/office/officeart/2005/8/layout/cycle8"/>
    <dgm:cxn modelId="{E4E0AEC4-B3EB-4DE0-A5A1-957F170FC23E}" srcId="{41CF99F8-FFAB-426E-B05E-26663BB15CA3}" destId="{F0000C60-251D-406F-B097-B46129DD5275}" srcOrd="0" destOrd="0" parTransId="{DB3BE9E8-C885-4CFA-88F6-6EB166BE3593}" sibTransId="{544E6FCD-D74B-4241-A636-6875ADC1DB3B}"/>
    <dgm:cxn modelId="{C4526569-4FDF-4115-90E2-F6FC17F4C6B4}" type="presOf" srcId="{F0000C60-251D-406F-B097-B46129DD5275}" destId="{84E1DA9B-1BC1-4480-8F45-7E3F43D64B1F}" srcOrd="0" destOrd="0" presId="urn:microsoft.com/office/officeart/2005/8/layout/cycle8"/>
    <dgm:cxn modelId="{8D5D6D43-8DAC-4959-BAFE-B56A1CFBF602}" type="presOf" srcId="{F0000C60-251D-406F-B097-B46129DD5275}" destId="{2C0E4DD4-8098-469B-B278-77DB860C5B64}" srcOrd="1" destOrd="0" presId="urn:microsoft.com/office/officeart/2005/8/layout/cycle8"/>
    <dgm:cxn modelId="{90A07F1F-A244-4B22-A6F8-ED68C3103137}" type="presOf" srcId="{FA455999-34CD-4307-9004-89AD2FA9F367}" destId="{8C739124-A5C6-4AA7-8CC1-9A255CDE52DB}" srcOrd="1" destOrd="0" presId="urn:microsoft.com/office/officeart/2005/8/layout/cycle8"/>
    <dgm:cxn modelId="{73AC227D-D263-4B57-AA15-6F40C217D88B}" type="presOf" srcId="{FA455999-34CD-4307-9004-89AD2FA9F367}" destId="{9C224388-7AB4-460F-B474-727660421851}" srcOrd="0" destOrd="0" presId="urn:microsoft.com/office/officeart/2005/8/layout/cycle8"/>
    <dgm:cxn modelId="{17F27499-3ACD-435A-8282-9E7F3B384689}" type="presParOf" srcId="{946AC795-1275-40CE-9A9B-8699C0741BF0}" destId="{84E1DA9B-1BC1-4480-8F45-7E3F43D64B1F}" srcOrd="0" destOrd="0" presId="urn:microsoft.com/office/officeart/2005/8/layout/cycle8"/>
    <dgm:cxn modelId="{6C6C5C1A-517E-4D9F-B2F3-081C63231C6A}" type="presParOf" srcId="{946AC795-1275-40CE-9A9B-8699C0741BF0}" destId="{FA023D1C-7521-4B73-9F07-C8EF44FEEB22}" srcOrd="1" destOrd="0" presId="urn:microsoft.com/office/officeart/2005/8/layout/cycle8"/>
    <dgm:cxn modelId="{3CB8B2F1-47EF-4674-AC6F-6E1A886DD50B}" type="presParOf" srcId="{946AC795-1275-40CE-9A9B-8699C0741BF0}" destId="{3F974D22-241A-46F4-A1E5-4ECCC86111EA}" srcOrd="2" destOrd="0" presId="urn:microsoft.com/office/officeart/2005/8/layout/cycle8"/>
    <dgm:cxn modelId="{89B85302-6399-4577-85F4-EDD28F826807}" type="presParOf" srcId="{946AC795-1275-40CE-9A9B-8699C0741BF0}" destId="{2C0E4DD4-8098-469B-B278-77DB860C5B64}" srcOrd="3" destOrd="0" presId="urn:microsoft.com/office/officeart/2005/8/layout/cycle8"/>
    <dgm:cxn modelId="{CCD6F51F-E345-4E99-8320-41737ABD959A}" type="presParOf" srcId="{946AC795-1275-40CE-9A9B-8699C0741BF0}" destId="{371BBAEE-7B53-4E9D-9523-41CB06362230}" srcOrd="4" destOrd="0" presId="urn:microsoft.com/office/officeart/2005/8/layout/cycle8"/>
    <dgm:cxn modelId="{331DB000-DA65-4BC6-8AAC-CFB88FD18F2C}" type="presParOf" srcId="{946AC795-1275-40CE-9A9B-8699C0741BF0}" destId="{0062E673-25B3-4AB0-8817-5EB9B0FBAB00}" srcOrd="5" destOrd="0" presId="urn:microsoft.com/office/officeart/2005/8/layout/cycle8"/>
    <dgm:cxn modelId="{CE510C8E-CEC0-48A9-BF21-7BF3B0453775}" type="presParOf" srcId="{946AC795-1275-40CE-9A9B-8699C0741BF0}" destId="{66A22206-8C05-4940-B617-B7C2CB261A54}" srcOrd="6" destOrd="0" presId="urn:microsoft.com/office/officeart/2005/8/layout/cycle8"/>
    <dgm:cxn modelId="{CBB0A062-7073-42AA-BC67-7275C2B7DB2B}" type="presParOf" srcId="{946AC795-1275-40CE-9A9B-8699C0741BF0}" destId="{93B9E1CB-6829-4304-B5CC-B0E75FE56E54}" srcOrd="7" destOrd="0" presId="urn:microsoft.com/office/officeart/2005/8/layout/cycle8"/>
    <dgm:cxn modelId="{9F14A5F6-668D-47D6-A907-15C78D73409F}" type="presParOf" srcId="{946AC795-1275-40CE-9A9B-8699C0741BF0}" destId="{9C224388-7AB4-460F-B474-727660421851}" srcOrd="8" destOrd="0" presId="urn:microsoft.com/office/officeart/2005/8/layout/cycle8"/>
    <dgm:cxn modelId="{34D8A820-FA22-440A-934C-35C24E3BF41E}" type="presParOf" srcId="{946AC795-1275-40CE-9A9B-8699C0741BF0}" destId="{58D5616D-38CA-4CAA-BC85-15730A877907}" srcOrd="9" destOrd="0" presId="urn:microsoft.com/office/officeart/2005/8/layout/cycle8"/>
    <dgm:cxn modelId="{51B8C061-A978-42A3-B02A-2FB4EFD8435F}" type="presParOf" srcId="{946AC795-1275-40CE-9A9B-8699C0741BF0}" destId="{EA6AF3D2-BBED-4AEC-938B-692BBC9A3EC5}" srcOrd="10" destOrd="0" presId="urn:microsoft.com/office/officeart/2005/8/layout/cycle8"/>
    <dgm:cxn modelId="{E5DA4116-9589-495C-92F1-A13091BCDCD6}" type="presParOf" srcId="{946AC795-1275-40CE-9A9B-8699C0741BF0}" destId="{8C739124-A5C6-4AA7-8CC1-9A255CDE52DB}" srcOrd="11" destOrd="0" presId="urn:microsoft.com/office/officeart/2005/8/layout/cycle8"/>
    <dgm:cxn modelId="{B93648D0-D41D-4927-8BED-1DB03C4F5EA2}" type="presParOf" srcId="{946AC795-1275-40CE-9A9B-8699C0741BF0}" destId="{4867C02C-77A0-4D47-8197-03C805DAB53F}" srcOrd="12" destOrd="0" presId="urn:microsoft.com/office/officeart/2005/8/layout/cycle8"/>
    <dgm:cxn modelId="{623C0B65-09F5-4CF5-A83B-1B6AE7B0B8BC}" type="presParOf" srcId="{946AC795-1275-40CE-9A9B-8699C0741BF0}" destId="{CBFF0C4F-9E83-434F-848E-BA146F0EBECE}" srcOrd="13" destOrd="0" presId="urn:microsoft.com/office/officeart/2005/8/layout/cycle8"/>
    <dgm:cxn modelId="{96BA6833-5D01-446E-9F36-B4912BA98A26}" type="presParOf" srcId="{946AC795-1275-40CE-9A9B-8699C0741BF0}" destId="{332753A7-2E47-44DE-AD86-AED1CAE4358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6739F6-971A-4A1A-98A4-0EB859D0DFC9}" type="doc">
      <dgm:prSet loTypeId="urn:microsoft.com/office/officeart/2005/8/layout/default" loCatId="list" qsTypeId="urn:microsoft.com/office/officeart/2005/8/quickstyle/simple5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63FBAB00-67C8-4329-9762-598A70EF1888}">
      <dgm:prSet/>
      <dgm:spPr/>
      <dgm:t>
        <a:bodyPr/>
        <a:lstStyle/>
        <a:p>
          <a:pPr rtl="0"/>
          <a:r>
            <a:rPr lang="en-US" smtClean="0"/>
            <a:t>Introduce teams to Foundations materials</a:t>
          </a:r>
          <a:endParaRPr lang="en-US"/>
        </a:p>
      </dgm:t>
    </dgm:pt>
    <dgm:pt modelId="{3357AC0E-5760-4DC7-A6F6-A0483B3CF13C}" type="parTrans" cxnId="{0B1D8FF6-170D-4275-B917-22ECCE167C3D}">
      <dgm:prSet/>
      <dgm:spPr/>
      <dgm:t>
        <a:bodyPr/>
        <a:lstStyle/>
        <a:p>
          <a:endParaRPr lang="en-US"/>
        </a:p>
      </dgm:t>
    </dgm:pt>
    <dgm:pt modelId="{F4729928-E822-44FF-8CBF-CB89833B3DA0}" type="sibTrans" cxnId="{0B1D8FF6-170D-4275-B917-22ECCE167C3D}">
      <dgm:prSet/>
      <dgm:spPr/>
      <dgm:t>
        <a:bodyPr/>
        <a:lstStyle/>
        <a:p>
          <a:endParaRPr lang="en-US"/>
        </a:p>
      </dgm:t>
    </dgm:pt>
    <dgm:pt modelId="{C38BDC83-3727-47A1-878F-7DC4D89AD6D3}">
      <dgm:prSet/>
      <dgm:spPr/>
      <dgm:t>
        <a:bodyPr/>
        <a:lstStyle/>
        <a:p>
          <a:pPr rtl="0"/>
          <a:r>
            <a:rPr lang="en-US" smtClean="0"/>
            <a:t>Refine our team process</a:t>
          </a:r>
          <a:endParaRPr lang="en-US"/>
        </a:p>
      </dgm:t>
    </dgm:pt>
    <dgm:pt modelId="{9EA386EC-60FE-4D99-A3A7-946853D5EF92}" type="parTrans" cxnId="{12452C5A-C933-46C3-8B27-500A24DEA072}">
      <dgm:prSet/>
      <dgm:spPr/>
      <dgm:t>
        <a:bodyPr/>
        <a:lstStyle/>
        <a:p>
          <a:endParaRPr lang="en-US"/>
        </a:p>
      </dgm:t>
    </dgm:pt>
    <dgm:pt modelId="{1E6681B7-BE6E-4D66-A6F5-1B02FF474FFA}" type="sibTrans" cxnId="{12452C5A-C933-46C3-8B27-500A24DEA072}">
      <dgm:prSet/>
      <dgm:spPr/>
      <dgm:t>
        <a:bodyPr/>
        <a:lstStyle/>
        <a:p>
          <a:endParaRPr lang="en-US"/>
        </a:p>
      </dgm:t>
    </dgm:pt>
    <dgm:pt modelId="{2E842DC9-1FDB-4628-9DDC-52DB11F859BA}">
      <dgm:prSet/>
      <dgm:spPr/>
      <dgm:t>
        <a:bodyPr/>
        <a:lstStyle/>
        <a:p>
          <a:pPr rtl="0"/>
          <a:r>
            <a:rPr lang="en-US" smtClean="0"/>
            <a:t>Define the Improvement Cycle</a:t>
          </a:r>
          <a:endParaRPr lang="en-US"/>
        </a:p>
      </dgm:t>
    </dgm:pt>
    <dgm:pt modelId="{3B7BCE3D-38EC-4D6D-832C-FD5D746EDC5E}" type="parTrans" cxnId="{F8BC8194-149B-4368-8ADA-18FEFFB778B4}">
      <dgm:prSet/>
      <dgm:spPr/>
      <dgm:t>
        <a:bodyPr/>
        <a:lstStyle/>
        <a:p>
          <a:endParaRPr lang="en-US"/>
        </a:p>
      </dgm:t>
    </dgm:pt>
    <dgm:pt modelId="{55075B38-7C8A-4153-BA29-CA8A0D385429}" type="sibTrans" cxnId="{F8BC8194-149B-4368-8ADA-18FEFFB778B4}">
      <dgm:prSet/>
      <dgm:spPr/>
      <dgm:t>
        <a:bodyPr/>
        <a:lstStyle/>
        <a:p>
          <a:endParaRPr lang="en-US"/>
        </a:p>
      </dgm:t>
    </dgm:pt>
    <dgm:pt modelId="{E2E392EC-7F36-45B9-A4FC-3A3B93E10C3A}">
      <dgm:prSet/>
      <dgm:spPr/>
      <dgm:t>
        <a:bodyPr/>
        <a:lstStyle/>
        <a:p>
          <a:pPr rtl="0"/>
          <a:r>
            <a:rPr lang="en-US" smtClean="0"/>
            <a:t>Determine our data collection process</a:t>
          </a:r>
          <a:endParaRPr lang="en-US"/>
        </a:p>
      </dgm:t>
    </dgm:pt>
    <dgm:pt modelId="{97507C93-02D7-45BB-B0E4-0062002836AE}" type="parTrans" cxnId="{8C151895-73BE-43C8-834F-18C3B728075F}">
      <dgm:prSet/>
      <dgm:spPr/>
      <dgm:t>
        <a:bodyPr/>
        <a:lstStyle/>
        <a:p>
          <a:endParaRPr lang="en-US"/>
        </a:p>
      </dgm:t>
    </dgm:pt>
    <dgm:pt modelId="{1107DEAA-F0C8-4AC6-A303-BDFD90258289}" type="sibTrans" cxnId="{8C151895-73BE-43C8-834F-18C3B728075F}">
      <dgm:prSet/>
      <dgm:spPr/>
      <dgm:t>
        <a:bodyPr/>
        <a:lstStyle/>
        <a:p>
          <a:endParaRPr lang="en-US"/>
        </a:p>
      </dgm:t>
    </dgm:pt>
    <dgm:pt modelId="{01458D2E-CD11-49AE-AF6A-1927460A5755}">
      <dgm:prSet/>
      <dgm:spPr/>
      <dgm:t>
        <a:bodyPr/>
        <a:lstStyle/>
        <a:p>
          <a:pPr rtl="0"/>
          <a:r>
            <a:rPr lang="en-US" smtClean="0"/>
            <a:t>Determine what information to share with staff</a:t>
          </a:r>
          <a:endParaRPr lang="en-US"/>
        </a:p>
      </dgm:t>
    </dgm:pt>
    <dgm:pt modelId="{14EB73B2-248E-4CE8-A380-9EB16529F1FD}" type="parTrans" cxnId="{BE8D5632-24E3-4A6D-B9CC-A3C2ABE07407}">
      <dgm:prSet/>
      <dgm:spPr/>
      <dgm:t>
        <a:bodyPr/>
        <a:lstStyle/>
        <a:p>
          <a:endParaRPr lang="en-US"/>
        </a:p>
      </dgm:t>
    </dgm:pt>
    <dgm:pt modelId="{F9CAAD8F-31C8-4CFA-8E59-55A4E5756FC7}" type="sibTrans" cxnId="{BE8D5632-24E3-4A6D-B9CC-A3C2ABE07407}">
      <dgm:prSet/>
      <dgm:spPr/>
      <dgm:t>
        <a:bodyPr/>
        <a:lstStyle/>
        <a:p>
          <a:endParaRPr lang="en-US"/>
        </a:p>
      </dgm:t>
    </dgm:pt>
    <dgm:pt modelId="{6E24C374-1CA0-4C2E-B332-BA4B89F94330}" type="pres">
      <dgm:prSet presAssocID="{F26739F6-971A-4A1A-98A4-0EB859D0DFC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D642C9-AB82-443E-9FD8-4D1E3528EF4D}" type="pres">
      <dgm:prSet presAssocID="{63FBAB00-67C8-4329-9762-598A70EF188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2980C5-1CCD-4E48-9F94-25A3FDBC1A57}" type="pres">
      <dgm:prSet presAssocID="{F4729928-E822-44FF-8CBF-CB89833B3DA0}" presName="sibTrans" presStyleCnt="0"/>
      <dgm:spPr/>
    </dgm:pt>
    <dgm:pt modelId="{AFDD5F28-BBAA-4167-B42C-7B8113F19CF0}" type="pres">
      <dgm:prSet presAssocID="{C38BDC83-3727-47A1-878F-7DC4D89AD6D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6DDCDE-EA2D-4631-8E26-B930C48939E8}" type="pres">
      <dgm:prSet presAssocID="{1E6681B7-BE6E-4D66-A6F5-1B02FF474FFA}" presName="sibTrans" presStyleCnt="0"/>
      <dgm:spPr/>
    </dgm:pt>
    <dgm:pt modelId="{EC116177-49C4-4F3A-AC47-FFE2B71C88E0}" type="pres">
      <dgm:prSet presAssocID="{2E842DC9-1FDB-4628-9DDC-52DB11F859B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2693D-9B6A-429B-BCBF-02DA8B2214E2}" type="pres">
      <dgm:prSet presAssocID="{55075B38-7C8A-4153-BA29-CA8A0D385429}" presName="sibTrans" presStyleCnt="0"/>
      <dgm:spPr/>
    </dgm:pt>
    <dgm:pt modelId="{A1A068DE-5CBF-4723-9A06-620A53A0B24F}" type="pres">
      <dgm:prSet presAssocID="{E2E392EC-7F36-45B9-A4FC-3A3B93E10C3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123ECF-8FB4-496E-89F1-32363D4ED219}" type="pres">
      <dgm:prSet presAssocID="{1107DEAA-F0C8-4AC6-A303-BDFD90258289}" presName="sibTrans" presStyleCnt="0"/>
      <dgm:spPr/>
    </dgm:pt>
    <dgm:pt modelId="{5AE51206-D8CD-4A5E-B148-BDCD855B36EC}" type="pres">
      <dgm:prSet presAssocID="{01458D2E-CD11-49AE-AF6A-1927460A575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A38D34-9321-41CB-BCD9-8F994CAD9EF4}" type="presOf" srcId="{F26739F6-971A-4A1A-98A4-0EB859D0DFC9}" destId="{6E24C374-1CA0-4C2E-B332-BA4B89F94330}" srcOrd="0" destOrd="0" presId="urn:microsoft.com/office/officeart/2005/8/layout/default"/>
    <dgm:cxn modelId="{12452C5A-C933-46C3-8B27-500A24DEA072}" srcId="{F26739F6-971A-4A1A-98A4-0EB859D0DFC9}" destId="{C38BDC83-3727-47A1-878F-7DC4D89AD6D3}" srcOrd="1" destOrd="0" parTransId="{9EA386EC-60FE-4D99-A3A7-946853D5EF92}" sibTransId="{1E6681B7-BE6E-4D66-A6F5-1B02FF474FFA}"/>
    <dgm:cxn modelId="{13906EC1-FB62-4E9E-9E1E-AB362FEF673C}" type="presOf" srcId="{E2E392EC-7F36-45B9-A4FC-3A3B93E10C3A}" destId="{A1A068DE-5CBF-4723-9A06-620A53A0B24F}" srcOrd="0" destOrd="0" presId="urn:microsoft.com/office/officeart/2005/8/layout/default"/>
    <dgm:cxn modelId="{8C151895-73BE-43C8-834F-18C3B728075F}" srcId="{F26739F6-971A-4A1A-98A4-0EB859D0DFC9}" destId="{E2E392EC-7F36-45B9-A4FC-3A3B93E10C3A}" srcOrd="3" destOrd="0" parTransId="{97507C93-02D7-45BB-B0E4-0062002836AE}" sibTransId="{1107DEAA-F0C8-4AC6-A303-BDFD90258289}"/>
    <dgm:cxn modelId="{BA2EE562-423C-4653-97B4-01E8172C26BB}" type="presOf" srcId="{C38BDC83-3727-47A1-878F-7DC4D89AD6D3}" destId="{AFDD5F28-BBAA-4167-B42C-7B8113F19CF0}" srcOrd="0" destOrd="0" presId="urn:microsoft.com/office/officeart/2005/8/layout/default"/>
    <dgm:cxn modelId="{6B26A464-F37C-4557-A225-F3529D11ABE4}" type="presOf" srcId="{2E842DC9-1FDB-4628-9DDC-52DB11F859BA}" destId="{EC116177-49C4-4F3A-AC47-FFE2B71C88E0}" srcOrd="0" destOrd="0" presId="urn:microsoft.com/office/officeart/2005/8/layout/default"/>
    <dgm:cxn modelId="{FA0F5BFD-B899-4534-84DB-C277E2FB40CD}" type="presOf" srcId="{63FBAB00-67C8-4329-9762-598A70EF1888}" destId="{FED642C9-AB82-443E-9FD8-4D1E3528EF4D}" srcOrd="0" destOrd="0" presId="urn:microsoft.com/office/officeart/2005/8/layout/default"/>
    <dgm:cxn modelId="{1475F071-1304-41B8-BCE2-3E97F9AC6741}" type="presOf" srcId="{01458D2E-CD11-49AE-AF6A-1927460A5755}" destId="{5AE51206-D8CD-4A5E-B148-BDCD855B36EC}" srcOrd="0" destOrd="0" presId="urn:microsoft.com/office/officeart/2005/8/layout/default"/>
    <dgm:cxn modelId="{0B1D8FF6-170D-4275-B917-22ECCE167C3D}" srcId="{F26739F6-971A-4A1A-98A4-0EB859D0DFC9}" destId="{63FBAB00-67C8-4329-9762-598A70EF1888}" srcOrd="0" destOrd="0" parTransId="{3357AC0E-5760-4DC7-A6F6-A0483B3CF13C}" sibTransId="{F4729928-E822-44FF-8CBF-CB89833B3DA0}"/>
    <dgm:cxn modelId="{F8BC8194-149B-4368-8ADA-18FEFFB778B4}" srcId="{F26739F6-971A-4A1A-98A4-0EB859D0DFC9}" destId="{2E842DC9-1FDB-4628-9DDC-52DB11F859BA}" srcOrd="2" destOrd="0" parTransId="{3B7BCE3D-38EC-4D6D-832C-FD5D746EDC5E}" sibTransId="{55075B38-7C8A-4153-BA29-CA8A0D385429}"/>
    <dgm:cxn modelId="{BE8D5632-24E3-4A6D-B9CC-A3C2ABE07407}" srcId="{F26739F6-971A-4A1A-98A4-0EB859D0DFC9}" destId="{01458D2E-CD11-49AE-AF6A-1927460A5755}" srcOrd="4" destOrd="0" parTransId="{14EB73B2-248E-4CE8-A380-9EB16529F1FD}" sibTransId="{F9CAAD8F-31C8-4CFA-8E59-55A4E5756FC7}"/>
    <dgm:cxn modelId="{C448B08C-FFAC-46D3-A473-CEC4CC6FD0D4}" type="presParOf" srcId="{6E24C374-1CA0-4C2E-B332-BA4B89F94330}" destId="{FED642C9-AB82-443E-9FD8-4D1E3528EF4D}" srcOrd="0" destOrd="0" presId="urn:microsoft.com/office/officeart/2005/8/layout/default"/>
    <dgm:cxn modelId="{684B1795-80D6-40E8-B1FD-3038C8841B4F}" type="presParOf" srcId="{6E24C374-1CA0-4C2E-B332-BA4B89F94330}" destId="{7C2980C5-1CCD-4E48-9F94-25A3FDBC1A57}" srcOrd="1" destOrd="0" presId="urn:microsoft.com/office/officeart/2005/8/layout/default"/>
    <dgm:cxn modelId="{47D8F978-49A8-4663-A6FF-3E0062BE082D}" type="presParOf" srcId="{6E24C374-1CA0-4C2E-B332-BA4B89F94330}" destId="{AFDD5F28-BBAA-4167-B42C-7B8113F19CF0}" srcOrd="2" destOrd="0" presId="urn:microsoft.com/office/officeart/2005/8/layout/default"/>
    <dgm:cxn modelId="{914B2CB6-B589-43AB-8B3B-642CD1FD8552}" type="presParOf" srcId="{6E24C374-1CA0-4C2E-B332-BA4B89F94330}" destId="{8F6DDCDE-EA2D-4631-8E26-B930C48939E8}" srcOrd="3" destOrd="0" presId="urn:microsoft.com/office/officeart/2005/8/layout/default"/>
    <dgm:cxn modelId="{2AA35180-44B9-4EC4-A88F-AB5D37C71E43}" type="presParOf" srcId="{6E24C374-1CA0-4C2E-B332-BA4B89F94330}" destId="{EC116177-49C4-4F3A-AC47-FFE2B71C88E0}" srcOrd="4" destOrd="0" presId="urn:microsoft.com/office/officeart/2005/8/layout/default"/>
    <dgm:cxn modelId="{7D99FD67-454F-4EB1-9476-79B465AD7D52}" type="presParOf" srcId="{6E24C374-1CA0-4C2E-B332-BA4B89F94330}" destId="{18D2693D-9B6A-429B-BCBF-02DA8B2214E2}" srcOrd="5" destOrd="0" presId="urn:microsoft.com/office/officeart/2005/8/layout/default"/>
    <dgm:cxn modelId="{EF7A0F4E-AACF-40C0-B839-CB4636347DA2}" type="presParOf" srcId="{6E24C374-1CA0-4C2E-B332-BA4B89F94330}" destId="{A1A068DE-5CBF-4723-9A06-620A53A0B24F}" srcOrd="6" destOrd="0" presId="urn:microsoft.com/office/officeart/2005/8/layout/default"/>
    <dgm:cxn modelId="{791F9090-BFB1-4721-901C-D10114D8F4CB}" type="presParOf" srcId="{6E24C374-1CA0-4C2E-B332-BA4B89F94330}" destId="{9B123ECF-8FB4-496E-89F1-32363D4ED219}" srcOrd="7" destOrd="0" presId="urn:microsoft.com/office/officeart/2005/8/layout/default"/>
    <dgm:cxn modelId="{96409376-53CF-4838-8BA8-BD3CE33F002E}" type="presParOf" srcId="{6E24C374-1CA0-4C2E-B332-BA4B89F94330}" destId="{5AE51206-D8CD-4A5E-B148-BDCD855B36E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DA7A3BE-8D09-4EC3-944F-CD06B61BB300}" type="doc">
      <dgm:prSet loTypeId="urn:microsoft.com/office/officeart/2005/8/layout/vList2" loCatId="list" qsTypeId="urn:microsoft.com/office/officeart/2009/2/quickstyle/3d8" qsCatId="3D" csTypeId="urn:microsoft.com/office/officeart/2005/8/colors/accent4_1" csCatId="accent4"/>
      <dgm:spPr/>
      <dgm:t>
        <a:bodyPr/>
        <a:lstStyle/>
        <a:p>
          <a:endParaRPr lang="en-US"/>
        </a:p>
      </dgm:t>
    </dgm:pt>
    <dgm:pt modelId="{C9CCC190-0D16-41ED-816A-3275E721ECDA}">
      <dgm:prSet/>
      <dgm:spPr/>
      <dgm:t>
        <a:bodyPr/>
        <a:lstStyle/>
        <a:p>
          <a:pPr rtl="0"/>
          <a:r>
            <a:rPr lang="en-US" b="0" i="0" baseline="0" dirty="0" smtClean="0"/>
            <a:t>Anyone voting thumbs-down has to agree to help find an alternative.</a:t>
          </a:r>
          <a:endParaRPr lang="en-US" dirty="0"/>
        </a:p>
      </dgm:t>
    </dgm:pt>
    <dgm:pt modelId="{F4605708-1677-45CE-8248-7514A566ADCE}" type="parTrans" cxnId="{AA335501-9222-41BA-B5FA-49122B5524C2}">
      <dgm:prSet/>
      <dgm:spPr/>
      <dgm:t>
        <a:bodyPr/>
        <a:lstStyle/>
        <a:p>
          <a:endParaRPr lang="en-US"/>
        </a:p>
      </dgm:t>
    </dgm:pt>
    <dgm:pt modelId="{C95143FD-6E90-4FD1-A3EE-109A115D620C}" type="sibTrans" cxnId="{AA335501-9222-41BA-B5FA-49122B5524C2}">
      <dgm:prSet/>
      <dgm:spPr/>
      <dgm:t>
        <a:bodyPr/>
        <a:lstStyle/>
        <a:p>
          <a:endParaRPr lang="en-US"/>
        </a:p>
      </dgm:t>
    </dgm:pt>
    <dgm:pt modelId="{DC95BDBB-9A09-4DFF-9CAB-F2326C2F9B8D}">
      <dgm:prSet/>
      <dgm:spPr/>
      <dgm:t>
        <a:bodyPr/>
        <a:lstStyle/>
        <a:p>
          <a:pPr rtl="0"/>
          <a:r>
            <a:rPr lang="en-US" b="0" i="0" baseline="0" smtClean="0"/>
            <a:t>The proposal is rejected if even one person votes thumb-down.</a:t>
          </a:r>
          <a:endParaRPr lang="en-US"/>
        </a:p>
      </dgm:t>
    </dgm:pt>
    <dgm:pt modelId="{7A3409A3-E618-4822-8BEC-63DEFD3BB44F}" type="parTrans" cxnId="{9558084C-F42C-4B10-8816-3303296884CF}">
      <dgm:prSet/>
      <dgm:spPr/>
      <dgm:t>
        <a:bodyPr/>
        <a:lstStyle/>
        <a:p>
          <a:endParaRPr lang="en-US"/>
        </a:p>
      </dgm:t>
    </dgm:pt>
    <dgm:pt modelId="{EE919B29-9F81-4E18-B04E-E6DBBF3D6393}" type="sibTrans" cxnId="{9558084C-F42C-4B10-8816-3303296884CF}">
      <dgm:prSet/>
      <dgm:spPr/>
      <dgm:t>
        <a:bodyPr/>
        <a:lstStyle/>
        <a:p>
          <a:endParaRPr lang="en-US"/>
        </a:p>
      </dgm:t>
    </dgm:pt>
    <dgm:pt modelId="{7EC7A03A-C6F7-44CD-90A0-906EB04EAA5B}" type="pres">
      <dgm:prSet presAssocID="{0DA7A3BE-8D09-4EC3-944F-CD06B61BB3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4F2151-649F-4AD3-A259-13A49E81B6C4}" type="pres">
      <dgm:prSet presAssocID="{C9CCC190-0D16-41ED-816A-3275E721ECD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774344-93E8-4690-AC38-CF1D9884E5D3}" type="pres">
      <dgm:prSet presAssocID="{C95143FD-6E90-4FD1-A3EE-109A115D620C}" presName="spacer" presStyleCnt="0"/>
      <dgm:spPr/>
    </dgm:pt>
    <dgm:pt modelId="{AC7775E8-8B2C-40AF-9A67-1AFB625C06BB}" type="pres">
      <dgm:prSet presAssocID="{DC95BDBB-9A09-4DFF-9CAB-F2326C2F9B8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335501-9222-41BA-B5FA-49122B5524C2}" srcId="{0DA7A3BE-8D09-4EC3-944F-CD06B61BB300}" destId="{C9CCC190-0D16-41ED-816A-3275E721ECDA}" srcOrd="0" destOrd="0" parTransId="{F4605708-1677-45CE-8248-7514A566ADCE}" sibTransId="{C95143FD-6E90-4FD1-A3EE-109A115D620C}"/>
    <dgm:cxn modelId="{D1E1239D-D562-443A-81F1-7D2A3B31CF34}" type="presOf" srcId="{DC95BDBB-9A09-4DFF-9CAB-F2326C2F9B8D}" destId="{AC7775E8-8B2C-40AF-9A67-1AFB625C06BB}" srcOrd="0" destOrd="0" presId="urn:microsoft.com/office/officeart/2005/8/layout/vList2"/>
    <dgm:cxn modelId="{C4B749C2-EF82-4BD9-86F1-142BC06A28C3}" type="presOf" srcId="{C9CCC190-0D16-41ED-816A-3275E721ECDA}" destId="{414F2151-649F-4AD3-A259-13A49E81B6C4}" srcOrd="0" destOrd="0" presId="urn:microsoft.com/office/officeart/2005/8/layout/vList2"/>
    <dgm:cxn modelId="{4C1499FA-BA89-4D7C-9C05-718DD4485619}" type="presOf" srcId="{0DA7A3BE-8D09-4EC3-944F-CD06B61BB300}" destId="{7EC7A03A-C6F7-44CD-90A0-906EB04EAA5B}" srcOrd="0" destOrd="0" presId="urn:microsoft.com/office/officeart/2005/8/layout/vList2"/>
    <dgm:cxn modelId="{9558084C-F42C-4B10-8816-3303296884CF}" srcId="{0DA7A3BE-8D09-4EC3-944F-CD06B61BB300}" destId="{DC95BDBB-9A09-4DFF-9CAB-F2326C2F9B8D}" srcOrd="1" destOrd="0" parTransId="{7A3409A3-E618-4822-8BEC-63DEFD3BB44F}" sibTransId="{EE919B29-9F81-4E18-B04E-E6DBBF3D6393}"/>
    <dgm:cxn modelId="{A6D20931-9585-4D0C-B7E0-186A8C34F5C3}" type="presParOf" srcId="{7EC7A03A-C6F7-44CD-90A0-906EB04EAA5B}" destId="{414F2151-649F-4AD3-A259-13A49E81B6C4}" srcOrd="0" destOrd="0" presId="urn:microsoft.com/office/officeart/2005/8/layout/vList2"/>
    <dgm:cxn modelId="{04E31238-007B-4A3E-80B1-95D4AB075398}" type="presParOf" srcId="{7EC7A03A-C6F7-44CD-90A0-906EB04EAA5B}" destId="{9C774344-93E8-4690-AC38-CF1D9884E5D3}" srcOrd="1" destOrd="0" presId="urn:microsoft.com/office/officeart/2005/8/layout/vList2"/>
    <dgm:cxn modelId="{F72F4F40-E084-489D-8C77-CFD8BCA949BE}" type="presParOf" srcId="{7EC7A03A-C6F7-44CD-90A0-906EB04EAA5B}" destId="{AC7775E8-8B2C-40AF-9A67-1AFB625C06B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C8CD8DC-ACD3-4C1B-BF39-3C5DF06DD394}" type="doc">
      <dgm:prSet loTypeId="urn:microsoft.com/office/officeart/2005/8/layout/vList2" loCatId="list" qsTypeId="urn:microsoft.com/office/officeart/2005/8/quickstyle/simple1" qsCatId="simple" csTypeId="urn:microsoft.com/office/officeart/2005/8/colors/accent4_5" csCatId="accent4"/>
      <dgm:spPr/>
      <dgm:t>
        <a:bodyPr/>
        <a:lstStyle/>
        <a:p>
          <a:endParaRPr lang="en-US"/>
        </a:p>
      </dgm:t>
    </dgm:pt>
    <dgm:pt modelId="{02929E08-8033-4BCA-BFF7-86E1BC14E1DB}">
      <dgm:prSet/>
      <dgm:spPr/>
      <dgm:t>
        <a:bodyPr/>
        <a:lstStyle/>
        <a:p>
          <a:pPr rtl="0"/>
          <a:r>
            <a:rPr lang="en-US" b="0" i="0" baseline="0" smtClean="0"/>
            <a:t>Data help schools avoid ineffective decision making based on:</a:t>
          </a:r>
          <a:endParaRPr lang="en-US"/>
        </a:p>
      </dgm:t>
    </dgm:pt>
    <dgm:pt modelId="{E85F7244-A110-44FE-BCAF-6E9B40C12F19}" type="parTrans" cxnId="{4E88C5AC-F79E-4914-89F3-4E62081A7ACF}">
      <dgm:prSet/>
      <dgm:spPr/>
      <dgm:t>
        <a:bodyPr/>
        <a:lstStyle/>
        <a:p>
          <a:endParaRPr lang="en-US"/>
        </a:p>
      </dgm:t>
    </dgm:pt>
    <dgm:pt modelId="{08CE23AB-2F75-4007-859C-7E20417AACEA}" type="sibTrans" cxnId="{4E88C5AC-F79E-4914-89F3-4E62081A7ACF}">
      <dgm:prSet/>
      <dgm:spPr/>
      <dgm:t>
        <a:bodyPr/>
        <a:lstStyle/>
        <a:p>
          <a:endParaRPr lang="en-US"/>
        </a:p>
      </dgm:t>
    </dgm:pt>
    <dgm:pt modelId="{7D22C58D-AA64-4C2A-BCAD-467F0899320B}">
      <dgm:prSet/>
      <dgm:spPr/>
      <dgm:t>
        <a:bodyPr/>
        <a:lstStyle/>
        <a:p>
          <a:pPr rtl="0"/>
          <a:r>
            <a:rPr lang="en-US" b="0" i="0" baseline="0" smtClean="0"/>
            <a:t>Subjective feelings</a:t>
          </a:r>
          <a:endParaRPr lang="en-US"/>
        </a:p>
      </dgm:t>
    </dgm:pt>
    <dgm:pt modelId="{7F1671E4-22A0-4B4D-BBC8-8DF940885206}" type="parTrans" cxnId="{8EFC8EF6-8052-4D84-8CF4-2ED1FCBCD7C1}">
      <dgm:prSet/>
      <dgm:spPr/>
      <dgm:t>
        <a:bodyPr/>
        <a:lstStyle/>
        <a:p>
          <a:endParaRPr lang="en-US"/>
        </a:p>
      </dgm:t>
    </dgm:pt>
    <dgm:pt modelId="{F3D23C18-FB3D-4F88-B164-8E0CC8C3D224}" type="sibTrans" cxnId="{8EFC8EF6-8052-4D84-8CF4-2ED1FCBCD7C1}">
      <dgm:prSet/>
      <dgm:spPr/>
      <dgm:t>
        <a:bodyPr/>
        <a:lstStyle/>
        <a:p>
          <a:endParaRPr lang="en-US"/>
        </a:p>
      </dgm:t>
    </dgm:pt>
    <dgm:pt modelId="{FA91418D-D839-4F11-A2A0-99157AB5586F}">
      <dgm:prSet/>
      <dgm:spPr/>
      <dgm:t>
        <a:bodyPr/>
        <a:lstStyle/>
        <a:p>
          <a:pPr rtl="0"/>
          <a:r>
            <a:rPr lang="en-US" b="0" i="0" baseline="0" smtClean="0"/>
            <a:t>Instinct or overreaction to a single piece of information</a:t>
          </a:r>
          <a:endParaRPr lang="en-US"/>
        </a:p>
      </dgm:t>
    </dgm:pt>
    <dgm:pt modelId="{4A0EAE61-60B2-43F3-963A-467CAF05FE7F}" type="parTrans" cxnId="{C6A6D876-ED01-43BE-98AB-35F5E1B100EB}">
      <dgm:prSet/>
      <dgm:spPr/>
      <dgm:t>
        <a:bodyPr/>
        <a:lstStyle/>
        <a:p>
          <a:endParaRPr lang="en-US"/>
        </a:p>
      </dgm:t>
    </dgm:pt>
    <dgm:pt modelId="{D9AE4FD6-C3D5-4D80-B67F-A1EFFA6961D7}" type="sibTrans" cxnId="{C6A6D876-ED01-43BE-98AB-35F5E1B100EB}">
      <dgm:prSet/>
      <dgm:spPr/>
      <dgm:t>
        <a:bodyPr/>
        <a:lstStyle/>
        <a:p>
          <a:endParaRPr lang="en-US"/>
        </a:p>
      </dgm:t>
    </dgm:pt>
    <dgm:pt modelId="{1668C642-3054-4EDF-85D5-5A84DE247551}">
      <dgm:prSet/>
      <dgm:spPr/>
      <dgm:t>
        <a:bodyPr/>
        <a:lstStyle/>
        <a:p>
          <a:pPr rtl="0"/>
          <a:r>
            <a:rPr lang="en-US" b="0" i="0" baseline="0" smtClean="0"/>
            <a:t>Custom or tradition</a:t>
          </a:r>
          <a:endParaRPr lang="en-US"/>
        </a:p>
      </dgm:t>
    </dgm:pt>
    <dgm:pt modelId="{0F4C4827-FD9F-4F47-BBC8-486C7104435D}" type="parTrans" cxnId="{0B59E759-FF6F-4EEE-AB25-FFC6698A6720}">
      <dgm:prSet/>
      <dgm:spPr/>
      <dgm:t>
        <a:bodyPr/>
        <a:lstStyle/>
        <a:p>
          <a:endParaRPr lang="en-US"/>
        </a:p>
      </dgm:t>
    </dgm:pt>
    <dgm:pt modelId="{EF966F90-9004-4CBD-9BF5-7B0C5425B2BE}" type="sibTrans" cxnId="{0B59E759-FF6F-4EEE-AB25-FFC6698A6720}">
      <dgm:prSet/>
      <dgm:spPr/>
      <dgm:t>
        <a:bodyPr/>
        <a:lstStyle/>
        <a:p>
          <a:endParaRPr lang="en-US"/>
        </a:p>
      </dgm:t>
    </dgm:pt>
    <dgm:pt modelId="{765A0762-D760-4638-AB2B-A44D30767EA2}">
      <dgm:prSet/>
      <dgm:spPr/>
      <dgm:t>
        <a:bodyPr/>
        <a:lstStyle/>
        <a:p>
          <a:pPr rtl="0"/>
          <a:r>
            <a:rPr lang="en-US" b="0" i="0" baseline="0" smtClean="0"/>
            <a:t>Power/influence/politics</a:t>
          </a:r>
          <a:endParaRPr lang="en-US"/>
        </a:p>
      </dgm:t>
    </dgm:pt>
    <dgm:pt modelId="{F944E9EC-75E0-49E0-A2C0-5E0B77DC8C68}" type="parTrans" cxnId="{FC6BE1AD-DB63-414D-A435-15E54B81A662}">
      <dgm:prSet/>
      <dgm:spPr/>
      <dgm:t>
        <a:bodyPr/>
        <a:lstStyle/>
        <a:p>
          <a:endParaRPr lang="en-US"/>
        </a:p>
      </dgm:t>
    </dgm:pt>
    <dgm:pt modelId="{BB685668-5367-4B00-B0D0-FF410F265895}" type="sibTrans" cxnId="{FC6BE1AD-DB63-414D-A435-15E54B81A662}">
      <dgm:prSet/>
      <dgm:spPr/>
      <dgm:t>
        <a:bodyPr/>
        <a:lstStyle/>
        <a:p>
          <a:endParaRPr lang="en-US"/>
        </a:p>
      </dgm:t>
    </dgm:pt>
    <dgm:pt modelId="{BF604C46-2DC4-41C2-BECA-1A2D37EAF55E}" type="pres">
      <dgm:prSet presAssocID="{5C8CD8DC-ACD3-4C1B-BF39-3C5DF06DD3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9D6101-C1C7-40D5-83F6-1168FD65F05D}" type="pres">
      <dgm:prSet presAssocID="{02929E08-8033-4BCA-BFF7-86E1BC14E1D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00C7DA-14C0-4FC4-AC68-540C2B3E1229}" type="pres">
      <dgm:prSet presAssocID="{02929E08-8033-4BCA-BFF7-86E1BC14E1D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88C5AC-F79E-4914-89F3-4E62081A7ACF}" srcId="{5C8CD8DC-ACD3-4C1B-BF39-3C5DF06DD394}" destId="{02929E08-8033-4BCA-BFF7-86E1BC14E1DB}" srcOrd="0" destOrd="0" parTransId="{E85F7244-A110-44FE-BCAF-6E9B40C12F19}" sibTransId="{08CE23AB-2F75-4007-859C-7E20417AACEA}"/>
    <dgm:cxn modelId="{79D4099B-1625-4512-A490-094EB272939D}" type="presOf" srcId="{02929E08-8033-4BCA-BFF7-86E1BC14E1DB}" destId="{779D6101-C1C7-40D5-83F6-1168FD65F05D}" srcOrd="0" destOrd="0" presId="urn:microsoft.com/office/officeart/2005/8/layout/vList2"/>
    <dgm:cxn modelId="{8EFC8EF6-8052-4D84-8CF4-2ED1FCBCD7C1}" srcId="{02929E08-8033-4BCA-BFF7-86E1BC14E1DB}" destId="{7D22C58D-AA64-4C2A-BCAD-467F0899320B}" srcOrd="0" destOrd="0" parTransId="{7F1671E4-22A0-4B4D-BBC8-8DF940885206}" sibTransId="{F3D23C18-FB3D-4F88-B164-8E0CC8C3D224}"/>
    <dgm:cxn modelId="{FC6BE1AD-DB63-414D-A435-15E54B81A662}" srcId="{02929E08-8033-4BCA-BFF7-86E1BC14E1DB}" destId="{765A0762-D760-4638-AB2B-A44D30767EA2}" srcOrd="3" destOrd="0" parTransId="{F944E9EC-75E0-49E0-A2C0-5E0B77DC8C68}" sibTransId="{BB685668-5367-4B00-B0D0-FF410F265895}"/>
    <dgm:cxn modelId="{68C47193-A6ED-4F74-B240-3B07AA581C0C}" type="presOf" srcId="{765A0762-D760-4638-AB2B-A44D30767EA2}" destId="{7A00C7DA-14C0-4FC4-AC68-540C2B3E1229}" srcOrd="0" destOrd="3" presId="urn:microsoft.com/office/officeart/2005/8/layout/vList2"/>
    <dgm:cxn modelId="{B79FBB08-1CED-4949-8E50-394ADAC2E51A}" type="presOf" srcId="{1668C642-3054-4EDF-85D5-5A84DE247551}" destId="{7A00C7DA-14C0-4FC4-AC68-540C2B3E1229}" srcOrd="0" destOrd="2" presId="urn:microsoft.com/office/officeart/2005/8/layout/vList2"/>
    <dgm:cxn modelId="{C6A6D876-ED01-43BE-98AB-35F5E1B100EB}" srcId="{02929E08-8033-4BCA-BFF7-86E1BC14E1DB}" destId="{FA91418D-D839-4F11-A2A0-99157AB5586F}" srcOrd="1" destOrd="0" parTransId="{4A0EAE61-60B2-43F3-963A-467CAF05FE7F}" sibTransId="{D9AE4FD6-C3D5-4D80-B67F-A1EFFA6961D7}"/>
    <dgm:cxn modelId="{0B59E759-FF6F-4EEE-AB25-FFC6698A6720}" srcId="{02929E08-8033-4BCA-BFF7-86E1BC14E1DB}" destId="{1668C642-3054-4EDF-85D5-5A84DE247551}" srcOrd="2" destOrd="0" parTransId="{0F4C4827-FD9F-4F47-BBC8-486C7104435D}" sibTransId="{EF966F90-9004-4CBD-9BF5-7B0C5425B2BE}"/>
    <dgm:cxn modelId="{AD9B5E53-00A9-4B90-B7A7-4B84FE52D825}" type="presOf" srcId="{7D22C58D-AA64-4C2A-BCAD-467F0899320B}" destId="{7A00C7DA-14C0-4FC4-AC68-540C2B3E1229}" srcOrd="0" destOrd="0" presId="urn:microsoft.com/office/officeart/2005/8/layout/vList2"/>
    <dgm:cxn modelId="{4DAB30F4-20EE-4DA0-9DCA-19F0C6C2F757}" type="presOf" srcId="{FA91418D-D839-4F11-A2A0-99157AB5586F}" destId="{7A00C7DA-14C0-4FC4-AC68-540C2B3E1229}" srcOrd="0" destOrd="1" presId="urn:microsoft.com/office/officeart/2005/8/layout/vList2"/>
    <dgm:cxn modelId="{D146B2E8-B714-483D-AF95-C4022DA21F23}" type="presOf" srcId="{5C8CD8DC-ACD3-4C1B-BF39-3C5DF06DD394}" destId="{BF604C46-2DC4-41C2-BECA-1A2D37EAF55E}" srcOrd="0" destOrd="0" presId="urn:microsoft.com/office/officeart/2005/8/layout/vList2"/>
    <dgm:cxn modelId="{F88C175B-6CAF-4BCE-90B0-DCBC59DF6280}" type="presParOf" srcId="{BF604C46-2DC4-41C2-BECA-1A2D37EAF55E}" destId="{779D6101-C1C7-40D5-83F6-1168FD65F05D}" srcOrd="0" destOrd="0" presId="urn:microsoft.com/office/officeart/2005/8/layout/vList2"/>
    <dgm:cxn modelId="{FD0597A8-3AF2-4A23-B912-CF4543DA4234}" type="presParOf" srcId="{BF604C46-2DC4-41C2-BECA-1A2D37EAF55E}" destId="{7A00C7DA-14C0-4FC4-AC68-540C2B3E122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4E19F34-21B7-4092-8DB9-1863B65B2D69}" type="doc">
      <dgm:prSet loTypeId="urn:microsoft.com/office/officeart/2005/8/layout/bProcess3" loCatId="process" qsTypeId="urn:microsoft.com/office/officeart/2005/8/quickstyle/simple4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AD1B554E-631A-44BD-AE83-83D22AAB52B1}">
      <dgm:prSet/>
      <dgm:spPr/>
      <dgm:t>
        <a:bodyPr/>
        <a:lstStyle/>
        <a:p>
          <a:pPr rtl="0"/>
          <a:r>
            <a:rPr lang="en-US" b="0" i="0" baseline="0" dirty="0" smtClean="0"/>
            <a:t>Surveys (perception data)</a:t>
          </a:r>
          <a:endParaRPr lang="en-US" dirty="0"/>
        </a:p>
      </dgm:t>
    </dgm:pt>
    <dgm:pt modelId="{D6FF8938-EA9A-461A-8313-5D94A9C8BC72}" type="parTrans" cxnId="{29BEC0AF-9E3C-40BD-8149-B84B4545BCA2}">
      <dgm:prSet/>
      <dgm:spPr/>
      <dgm:t>
        <a:bodyPr/>
        <a:lstStyle/>
        <a:p>
          <a:endParaRPr lang="en-US"/>
        </a:p>
      </dgm:t>
    </dgm:pt>
    <dgm:pt modelId="{94C4020C-EA9E-4D2A-8976-BDA97B4E66DA}" type="sibTrans" cxnId="{29BEC0AF-9E3C-40BD-8149-B84B4545BCA2}">
      <dgm:prSet/>
      <dgm:spPr/>
      <dgm:t>
        <a:bodyPr/>
        <a:lstStyle/>
        <a:p>
          <a:endParaRPr lang="en-US"/>
        </a:p>
      </dgm:t>
    </dgm:pt>
    <dgm:pt modelId="{E54C826F-727D-4FA2-A12D-93284D862ED4}">
      <dgm:prSet/>
      <dgm:spPr/>
      <dgm:t>
        <a:bodyPr/>
        <a:lstStyle/>
        <a:p>
          <a:pPr rtl="0"/>
          <a:r>
            <a:rPr lang="en-US" b="0" i="0" baseline="0" dirty="0" smtClean="0"/>
            <a:t>Observations of common areas</a:t>
          </a:r>
          <a:endParaRPr lang="en-US" dirty="0"/>
        </a:p>
      </dgm:t>
    </dgm:pt>
    <dgm:pt modelId="{C8EE73D9-B811-4F6F-B476-6D1EB035D2E6}" type="parTrans" cxnId="{4D6A3D86-AEE0-4748-9F74-5C630A123B65}">
      <dgm:prSet/>
      <dgm:spPr/>
      <dgm:t>
        <a:bodyPr/>
        <a:lstStyle/>
        <a:p>
          <a:endParaRPr lang="en-US"/>
        </a:p>
      </dgm:t>
    </dgm:pt>
    <dgm:pt modelId="{252A8572-458C-4B58-84A5-906090342840}" type="sibTrans" cxnId="{4D6A3D86-AEE0-4748-9F74-5C630A123B65}">
      <dgm:prSet/>
      <dgm:spPr/>
      <dgm:t>
        <a:bodyPr/>
        <a:lstStyle/>
        <a:p>
          <a:endParaRPr lang="en-US"/>
        </a:p>
      </dgm:t>
    </dgm:pt>
    <dgm:pt modelId="{5E15C063-24A8-407F-AECA-FDA315A87EDE}">
      <dgm:prSet/>
      <dgm:spPr/>
      <dgm:t>
        <a:bodyPr/>
        <a:lstStyle/>
        <a:p>
          <a:pPr rtl="0"/>
          <a:r>
            <a:rPr lang="en-US" b="0" i="0" baseline="0" dirty="0" smtClean="0"/>
            <a:t>Incident referrals</a:t>
          </a:r>
          <a:endParaRPr lang="en-US" dirty="0"/>
        </a:p>
      </dgm:t>
    </dgm:pt>
    <dgm:pt modelId="{5FA85ED0-4CA8-4A0B-8511-528998F138C0}" type="parTrans" cxnId="{E12FC2A8-3C86-47B7-B0A1-6BD2AB65E50F}">
      <dgm:prSet/>
      <dgm:spPr/>
      <dgm:t>
        <a:bodyPr/>
        <a:lstStyle/>
        <a:p>
          <a:endParaRPr lang="en-US"/>
        </a:p>
      </dgm:t>
    </dgm:pt>
    <dgm:pt modelId="{18107D33-9616-4F45-8730-2D6C51495BED}" type="sibTrans" cxnId="{E12FC2A8-3C86-47B7-B0A1-6BD2AB65E50F}">
      <dgm:prSet/>
      <dgm:spPr/>
      <dgm:t>
        <a:bodyPr/>
        <a:lstStyle/>
        <a:p>
          <a:endParaRPr lang="en-US"/>
        </a:p>
      </dgm:t>
    </dgm:pt>
    <dgm:pt modelId="{905FF759-7B6E-4232-8E86-68283697F78D}">
      <dgm:prSet/>
      <dgm:spPr/>
      <dgm:t>
        <a:bodyPr/>
        <a:lstStyle/>
        <a:p>
          <a:pPr rtl="0"/>
          <a:r>
            <a:rPr lang="en-US" b="0" i="0" baseline="0" dirty="0" smtClean="0"/>
            <a:t>Existing school records</a:t>
          </a:r>
          <a:endParaRPr lang="en-US" dirty="0"/>
        </a:p>
      </dgm:t>
    </dgm:pt>
    <dgm:pt modelId="{A0EC64EC-ABAC-4CE6-97E1-F5F13E64D792}" type="parTrans" cxnId="{3B3F9BE1-CEE3-4979-A9BC-0095D2C53117}">
      <dgm:prSet/>
      <dgm:spPr/>
      <dgm:t>
        <a:bodyPr/>
        <a:lstStyle/>
        <a:p>
          <a:endParaRPr lang="en-US"/>
        </a:p>
      </dgm:t>
    </dgm:pt>
    <dgm:pt modelId="{74BCE38D-0B80-4A8C-B295-51EC8E3CBE24}" type="sibTrans" cxnId="{3B3F9BE1-CEE3-4979-A9BC-0095D2C53117}">
      <dgm:prSet/>
      <dgm:spPr/>
      <dgm:t>
        <a:bodyPr/>
        <a:lstStyle/>
        <a:p>
          <a:endParaRPr lang="en-US"/>
        </a:p>
      </dgm:t>
    </dgm:pt>
    <dgm:pt modelId="{47C2A841-D815-4B8F-A722-97E81D0EBB1C}" type="pres">
      <dgm:prSet presAssocID="{24E19F34-21B7-4092-8DB9-1863B65B2D6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08740B-2BCE-4678-9B34-FF23430150ED}" type="pres">
      <dgm:prSet presAssocID="{AD1B554E-631A-44BD-AE83-83D22AAB52B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71C2CB-5B43-459A-939A-698927081C37}" type="pres">
      <dgm:prSet presAssocID="{94C4020C-EA9E-4D2A-8976-BDA97B4E66DA}" presName="sibTrans" presStyleLbl="sibTrans1D1" presStyleIdx="0" presStyleCnt="3"/>
      <dgm:spPr/>
      <dgm:t>
        <a:bodyPr/>
        <a:lstStyle/>
        <a:p>
          <a:endParaRPr lang="en-US"/>
        </a:p>
      </dgm:t>
    </dgm:pt>
    <dgm:pt modelId="{620EDBC5-0255-4FA1-AC9D-7818E6CFCAA9}" type="pres">
      <dgm:prSet presAssocID="{94C4020C-EA9E-4D2A-8976-BDA97B4E66DA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768F1034-7087-499E-A15F-6E98BEFC086A}" type="pres">
      <dgm:prSet presAssocID="{E54C826F-727D-4FA2-A12D-93284D862ED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086110-85CF-45AF-8757-9A051F2D0BC0}" type="pres">
      <dgm:prSet presAssocID="{252A8572-458C-4B58-84A5-906090342840}" presName="sibTrans" presStyleLbl="sibTrans1D1" presStyleIdx="1" presStyleCnt="3"/>
      <dgm:spPr/>
      <dgm:t>
        <a:bodyPr/>
        <a:lstStyle/>
        <a:p>
          <a:endParaRPr lang="en-US"/>
        </a:p>
      </dgm:t>
    </dgm:pt>
    <dgm:pt modelId="{6621C76D-89EB-488E-AF2B-CC352B1CF289}" type="pres">
      <dgm:prSet presAssocID="{252A8572-458C-4B58-84A5-906090342840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1AECA6AE-B3E2-4C83-B426-BAD79B6E7995}" type="pres">
      <dgm:prSet presAssocID="{5E15C063-24A8-407F-AECA-FDA315A87ED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E5770A-3FF4-4ACB-9ED7-304351CD209F}" type="pres">
      <dgm:prSet presAssocID="{18107D33-9616-4F45-8730-2D6C51495BED}" presName="sibTrans" presStyleLbl="sibTrans1D1" presStyleIdx="2" presStyleCnt="3"/>
      <dgm:spPr/>
      <dgm:t>
        <a:bodyPr/>
        <a:lstStyle/>
        <a:p>
          <a:endParaRPr lang="en-US"/>
        </a:p>
      </dgm:t>
    </dgm:pt>
    <dgm:pt modelId="{9365F230-C2B1-4E5B-ACF9-A89B004DECFC}" type="pres">
      <dgm:prSet presAssocID="{18107D33-9616-4F45-8730-2D6C51495BED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3F65C8F3-8504-42A0-9879-C10CFC8D0386}" type="pres">
      <dgm:prSet presAssocID="{905FF759-7B6E-4232-8E86-68283697F78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82C2B5-9F09-4876-9584-8B47E64BC982}" type="presOf" srcId="{905FF759-7B6E-4232-8E86-68283697F78D}" destId="{3F65C8F3-8504-42A0-9879-C10CFC8D0386}" srcOrd="0" destOrd="0" presId="urn:microsoft.com/office/officeart/2005/8/layout/bProcess3"/>
    <dgm:cxn modelId="{29BEC0AF-9E3C-40BD-8149-B84B4545BCA2}" srcId="{24E19F34-21B7-4092-8DB9-1863B65B2D69}" destId="{AD1B554E-631A-44BD-AE83-83D22AAB52B1}" srcOrd="0" destOrd="0" parTransId="{D6FF8938-EA9A-461A-8313-5D94A9C8BC72}" sibTransId="{94C4020C-EA9E-4D2A-8976-BDA97B4E66DA}"/>
    <dgm:cxn modelId="{7F0437AD-435A-46A3-B602-60CE9C01A6E3}" type="presOf" srcId="{18107D33-9616-4F45-8730-2D6C51495BED}" destId="{9365F230-C2B1-4E5B-ACF9-A89B004DECFC}" srcOrd="1" destOrd="0" presId="urn:microsoft.com/office/officeart/2005/8/layout/bProcess3"/>
    <dgm:cxn modelId="{82B9E552-B5C8-406A-8150-805CE6FEC29E}" type="presOf" srcId="{252A8572-458C-4B58-84A5-906090342840}" destId="{6621C76D-89EB-488E-AF2B-CC352B1CF289}" srcOrd="1" destOrd="0" presId="urn:microsoft.com/office/officeart/2005/8/layout/bProcess3"/>
    <dgm:cxn modelId="{C883489F-2758-414B-A03C-19711C9F3E92}" type="presOf" srcId="{24E19F34-21B7-4092-8DB9-1863B65B2D69}" destId="{47C2A841-D815-4B8F-A722-97E81D0EBB1C}" srcOrd="0" destOrd="0" presId="urn:microsoft.com/office/officeart/2005/8/layout/bProcess3"/>
    <dgm:cxn modelId="{E12FC2A8-3C86-47B7-B0A1-6BD2AB65E50F}" srcId="{24E19F34-21B7-4092-8DB9-1863B65B2D69}" destId="{5E15C063-24A8-407F-AECA-FDA315A87EDE}" srcOrd="2" destOrd="0" parTransId="{5FA85ED0-4CA8-4A0B-8511-528998F138C0}" sibTransId="{18107D33-9616-4F45-8730-2D6C51495BED}"/>
    <dgm:cxn modelId="{F8D45DDD-B460-4209-8BB3-FB9D4BF8D604}" type="presOf" srcId="{252A8572-458C-4B58-84A5-906090342840}" destId="{E2086110-85CF-45AF-8757-9A051F2D0BC0}" srcOrd="0" destOrd="0" presId="urn:microsoft.com/office/officeart/2005/8/layout/bProcess3"/>
    <dgm:cxn modelId="{C25B44DF-E6CC-42C1-9072-188EF33007B5}" type="presOf" srcId="{AD1B554E-631A-44BD-AE83-83D22AAB52B1}" destId="{2308740B-2BCE-4678-9B34-FF23430150ED}" srcOrd="0" destOrd="0" presId="urn:microsoft.com/office/officeart/2005/8/layout/bProcess3"/>
    <dgm:cxn modelId="{CAFE9A98-F6DE-4083-AC63-0B548B210958}" type="presOf" srcId="{94C4020C-EA9E-4D2A-8976-BDA97B4E66DA}" destId="{1571C2CB-5B43-459A-939A-698927081C37}" srcOrd="0" destOrd="0" presId="urn:microsoft.com/office/officeart/2005/8/layout/bProcess3"/>
    <dgm:cxn modelId="{27BD7544-D3B2-4B4E-9447-DB5CF253E434}" type="presOf" srcId="{E54C826F-727D-4FA2-A12D-93284D862ED4}" destId="{768F1034-7087-499E-A15F-6E98BEFC086A}" srcOrd="0" destOrd="0" presId="urn:microsoft.com/office/officeart/2005/8/layout/bProcess3"/>
    <dgm:cxn modelId="{AB9AADD7-67AD-4B6F-8AD2-0F5773DCFE0C}" type="presOf" srcId="{18107D33-9616-4F45-8730-2D6C51495BED}" destId="{65E5770A-3FF4-4ACB-9ED7-304351CD209F}" srcOrd="0" destOrd="0" presId="urn:microsoft.com/office/officeart/2005/8/layout/bProcess3"/>
    <dgm:cxn modelId="{4D6A3D86-AEE0-4748-9F74-5C630A123B65}" srcId="{24E19F34-21B7-4092-8DB9-1863B65B2D69}" destId="{E54C826F-727D-4FA2-A12D-93284D862ED4}" srcOrd="1" destOrd="0" parTransId="{C8EE73D9-B811-4F6F-B476-6D1EB035D2E6}" sibTransId="{252A8572-458C-4B58-84A5-906090342840}"/>
    <dgm:cxn modelId="{3B3F9BE1-CEE3-4979-A9BC-0095D2C53117}" srcId="{24E19F34-21B7-4092-8DB9-1863B65B2D69}" destId="{905FF759-7B6E-4232-8E86-68283697F78D}" srcOrd="3" destOrd="0" parTransId="{A0EC64EC-ABAC-4CE6-97E1-F5F13E64D792}" sibTransId="{74BCE38D-0B80-4A8C-B295-51EC8E3CBE24}"/>
    <dgm:cxn modelId="{79D6B701-7EF4-4E30-ABE6-C121D22C2798}" type="presOf" srcId="{5E15C063-24A8-407F-AECA-FDA315A87EDE}" destId="{1AECA6AE-B3E2-4C83-B426-BAD79B6E7995}" srcOrd="0" destOrd="0" presId="urn:microsoft.com/office/officeart/2005/8/layout/bProcess3"/>
    <dgm:cxn modelId="{183C643E-E3DF-4D3F-86A9-A900A41F97E1}" type="presOf" srcId="{94C4020C-EA9E-4D2A-8976-BDA97B4E66DA}" destId="{620EDBC5-0255-4FA1-AC9D-7818E6CFCAA9}" srcOrd="1" destOrd="0" presId="urn:microsoft.com/office/officeart/2005/8/layout/bProcess3"/>
    <dgm:cxn modelId="{6CF95C09-BBD3-46E0-9DD8-CA7754B07219}" type="presParOf" srcId="{47C2A841-D815-4B8F-A722-97E81D0EBB1C}" destId="{2308740B-2BCE-4678-9B34-FF23430150ED}" srcOrd="0" destOrd="0" presId="urn:microsoft.com/office/officeart/2005/8/layout/bProcess3"/>
    <dgm:cxn modelId="{D4E351F8-222F-4F3C-8F59-12F3FA47C183}" type="presParOf" srcId="{47C2A841-D815-4B8F-A722-97E81D0EBB1C}" destId="{1571C2CB-5B43-459A-939A-698927081C37}" srcOrd="1" destOrd="0" presId="urn:microsoft.com/office/officeart/2005/8/layout/bProcess3"/>
    <dgm:cxn modelId="{2109EE22-A5C7-4498-BCF3-A2761E8C239A}" type="presParOf" srcId="{1571C2CB-5B43-459A-939A-698927081C37}" destId="{620EDBC5-0255-4FA1-AC9D-7818E6CFCAA9}" srcOrd="0" destOrd="0" presId="urn:microsoft.com/office/officeart/2005/8/layout/bProcess3"/>
    <dgm:cxn modelId="{4ABA171C-3B1A-46CE-A22C-8351D23ECF97}" type="presParOf" srcId="{47C2A841-D815-4B8F-A722-97E81D0EBB1C}" destId="{768F1034-7087-499E-A15F-6E98BEFC086A}" srcOrd="2" destOrd="0" presId="urn:microsoft.com/office/officeart/2005/8/layout/bProcess3"/>
    <dgm:cxn modelId="{868CA5E6-127D-4C53-B97E-87AE821BC793}" type="presParOf" srcId="{47C2A841-D815-4B8F-A722-97E81D0EBB1C}" destId="{E2086110-85CF-45AF-8757-9A051F2D0BC0}" srcOrd="3" destOrd="0" presId="urn:microsoft.com/office/officeart/2005/8/layout/bProcess3"/>
    <dgm:cxn modelId="{AC9ED38E-9486-45D1-942A-742224515EC4}" type="presParOf" srcId="{E2086110-85CF-45AF-8757-9A051F2D0BC0}" destId="{6621C76D-89EB-488E-AF2B-CC352B1CF289}" srcOrd="0" destOrd="0" presId="urn:microsoft.com/office/officeart/2005/8/layout/bProcess3"/>
    <dgm:cxn modelId="{7E46E1F9-EC48-4CBF-AA6A-CED342E580DC}" type="presParOf" srcId="{47C2A841-D815-4B8F-A722-97E81D0EBB1C}" destId="{1AECA6AE-B3E2-4C83-B426-BAD79B6E7995}" srcOrd="4" destOrd="0" presId="urn:microsoft.com/office/officeart/2005/8/layout/bProcess3"/>
    <dgm:cxn modelId="{3FB6F37A-B99F-48B0-9036-4E11C1C266E0}" type="presParOf" srcId="{47C2A841-D815-4B8F-A722-97E81D0EBB1C}" destId="{65E5770A-3FF4-4ACB-9ED7-304351CD209F}" srcOrd="5" destOrd="0" presId="urn:microsoft.com/office/officeart/2005/8/layout/bProcess3"/>
    <dgm:cxn modelId="{4099DF0D-3B87-4CF5-A84E-895BF96A2E43}" type="presParOf" srcId="{65E5770A-3FF4-4ACB-9ED7-304351CD209F}" destId="{9365F230-C2B1-4E5B-ACF9-A89B004DECFC}" srcOrd="0" destOrd="0" presId="urn:microsoft.com/office/officeart/2005/8/layout/bProcess3"/>
    <dgm:cxn modelId="{4D060147-F18A-470F-B0C6-52DAEB4E6D8A}" type="presParOf" srcId="{47C2A841-D815-4B8F-A722-97E81D0EBB1C}" destId="{3F65C8F3-8504-42A0-9879-C10CFC8D0386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1C3EAA4-9CAB-47DB-A203-F0986A47CB16}" type="doc">
      <dgm:prSet loTypeId="urn:microsoft.com/office/officeart/2005/8/layout/arrow6" loCatId="relationship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AF4DB0E-AD4F-46E1-BA4E-2D725460E6F7}">
      <dgm:prSet/>
      <dgm:spPr/>
      <dgm:t>
        <a:bodyPr/>
        <a:lstStyle/>
        <a:p>
          <a:pPr rtl="0"/>
          <a:r>
            <a:rPr lang="en-US" smtClean="0"/>
            <a:t>Safety concerns should always be top priorities.</a:t>
          </a:r>
          <a:endParaRPr lang="en-US"/>
        </a:p>
      </dgm:t>
    </dgm:pt>
    <dgm:pt modelId="{124214FE-7E1D-49B3-B5E6-873099FDC377}" type="parTrans" cxnId="{81F99ABF-9BFC-4ECF-8466-E92927A1AEC1}">
      <dgm:prSet/>
      <dgm:spPr/>
      <dgm:t>
        <a:bodyPr/>
        <a:lstStyle/>
        <a:p>
          <a:endParaRPr lang="en-US"/>
        </a:p>
      </dgm:t>
    </dgm:pt>
    <dgm:pt modelId="{471A08F3-4463-461A-A6A9-53BD1C2361E5}" type="sibTrans" cxnId="{81F99ABF-9BFC-4ECF-8466-E92927A1AEC1}">
      <dgm:prSet/>
      <dgm:spPr/>
      <dgm:t>
        <a:bodyPr/>
        <a:lstStyle/>
        <a:p>
          <a:endParaRPr lang="en-US"/>
        </a:p>
      </dgm:t>
    </dgm:pt>
    <dgm:pt modelId="{C0E28F00-02BE-48C1-A121-A7CB32D8EFCF}">
      <dgm:prSet/>
      <dgm:spPr/>
      <dgm:t>
        <a:bodyPr/>
        <a:lstStyle/>
        <a:p>
          <a:pPr rtl="0"/>
          <a:r>
            <a:rPr lang="en-US" dirty="0" smtClean="0"/>
            <a:t>Select a priority most likely to motivate staff.</a:t>
          </a:r>
          <a:endParaRPr lang="en-US" dirty="0"/>
        </a:p>
      </dgm:t>
    </dgm:pt>
    <dgm:pt modelId="{76BF88B2-DA9D-47CF-9BE7-D95C7CEAB420}" type="parTrans" cxnId="{25C1B00F-8F14-4B45-AF7A-893D9C33A554}">
      <dgm:prSet/>
      <dgm:spPr/>
      <dgm:t>
        <a:bodyPr/>
        <a:lstStyle/>
        <a:p>
          <a:endParaRPr lang="en-US"/>
        </a:p>
      </dgm:t>
    </dgm:pt>
    <dgm:pt modelId="{C7223765-2CD5-45DB-9CDE-C6D0E7C2F2C6}" type="sibTrans" cxnId="{25C1B00F-8F14-4B45-AF7A-893D9C33A554}">
      <dgm:prSet/>
      <dgm:spPr/>
      <dgm:t>
        <a:bodyPr/>
        <a:lstStyle/>
        <a:p>
          <a:endParaRPr lang="en-US"/>
        </a:p>
      </dgm:t>
    </dgm:pt>
    <dgm:pt modelId="{D0FCA77A-C284-4DEB-901E-95A6B4CB7206}" type="pres">
      <dgm:prSet presAssocID="{81C3EAA4-9CAB-47DB-A203-F0986A47CB1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3A614E-3003-498D-BB52-74E3E19F1E05}" type="pres">
      <dgm:prSet presAssocID="{81C3EAA4-9CAB-47DB-A203-F0986A47CB16}" presName="ribbon" presStyleLbl="node1" presStyleIdx="0" presStyleCnt="1"/>
      <dgm:spPr/>
    </dgm:pt>
    <dgm:pt modelId="{32BA7981-54DE-4F49-A2A2-2A1BCD510D69}" type="pres">
      <dgm:prSet presAssocID="{81C3EAA4-9CAB-47DB-A203-F0986A47CB16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4D5798-37FF-424B-9C55-6B9168128434}" type="pres">
      <dgm:prSet presAssocID="{81C3EAA4-9CAB-47DB-A203-F0986A47CB16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013FE3-CE7D-41E9-98AA-4EFDB37BD940}" type="presOf" srcId="{C0E28F00-02BE-48C1-A121-A7CB32D8EFCF}" destId="{4E4D5798-37FF-424B-9C55-6B9168128434}" srcOrd="0" destOrd="0" presId="urn:microsoft.com/office/officeart/2005/8/layout/arrow6"/>
    <dgm:cxn modelId="{25C1B00F-8F14-4B45-AF7A-893D9C33A554}" srcId="{81C3EAA4-9CAB-47DB-A203-F0986A47CB16}" destId="{C0E28F00-02BE-48C1-A121-A7CB32D8EFCF}" srcOrd="1" destOrd="0" parTransId="{76BF88B2-DA9D-47CF-9BE7-D95C7CEAB420}" sibTransId="{C7223765-2CD5-45DB-9CDE-C6D0E7C2F2C6}"/>
    <dgm:cxn modelId="{33FF8344-0698-468F-BD0F-5F65BCE6F740}" type="presOf" srcId="{81C3EAA4-9CAB-47DB-A203-F0986A47CB16}" destId="{D0FCA77A-C284-4DEB-901E-95A6B4CB7206}" srcOrd="0" destOrd="0" presId="urn:microsoft.com/office/officeart/2005/8/layout/arrow6"/>
    <dgm:cxn modelId="{8DFACED6-C15E-4C37-9704-F14B15512851}" type="presOf" srcId="{6AF4DB0E-AD4F-46E1-BA4E-2D725460E6F7}" destId="{32BA7981-54DE-4F49-A2A2-2A1BCD510D69}" srcOrd="0" destOrd="0" presId="urn:microsoft.com/office/officeart/2005/8/layout/arrow6"/>
    <dgm:cxn modelId="{81F99ABF-9BFC-4ECF-8466-E92927A1AEC1}" srcId="{81C3EAA4-9CAB-47DB-A203-F0986A47CB16}" destId="{6AF4DB0E-AD4F-46E1-BA4E-2D725460E6F7}" srcOrd="0" destOrd="0" parTransId="{124214FE-7E1D-49B3-B5E6-873099FDC377}" sibTransId="{471A08F3-4463-461A-A6A9-53BD1C2361E5}"/>
    <dgm:cxn modelId="{6D0A9E75-0F67-47DB-994F-B33E5B0AF630}" type="presParOf" srcId="{D0FCA77A-C284-4DEB-901E-95A6B4CB7206}" destId="{6D3A614E-3003-498D-BB52-74E3E19F1E05}" srcOrd="0" destOrd="0" presId="urn:microsoft.com/office/officeart/2005/8/layout/arrow6"/>
    <dgm:cxn modelId="{0112F76B-C058-4D50-9AB3-45D101A50879}" type="presParOf" srcId="{D0FCA77A-C284-4DEB-901E-95A6B4CB7206}" destId="{32BA7981-54DE-4F49-A2A2-2A1BCD510D69}" srcOrd="1" destOrd="0" presId="urn:microsoft.com/office/officeart/2005/8/layout/arrow6"/>
    <dgm:cxn modelId="{58751C11-DB67-4FF7-AB69-2C2D7144F605}" type="presParOf" srcId="{D0FCA77A-C284-4DEB-901E-95A6B4CB7206}" destId="{4E4D5798-37FF-424B-9C55-6B9168128434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317497D-6089-473D-8A48-DC54F66E458C}" type="doc">
      <dgm:prSet loTypeId="urn:microsoft.com/office/officeart/2005/8/layout/hProcess9" loCatId="process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6F5EE45A-388C-479C-8F23-F7761CF0EBD3}">
      <dgm:prSet/>
      <dgm:spPr/>
      <dgm:t>
        <a:bodyPr/>
        <a:lstStyle/>
        <a:p>
          <a:pPr rtl="0"/>
          <a:r>
            <a:rPr lang="en-US" b="1" smtClean="0"/>
            <a:t>Task 1</a:t>
          </a:r>
          <a:r>
            <a:rPr lang="en-US" smtClean="0"/>
            <a:t>:  Use multiple Data Sources to Identify Improvement Priorities.</a:t>
          </a:r>
          <a:endParaRPr lang="en-US"/>
        </a:p>
      </dgm:t>
    </dgm:pt>
    <dgm:pt modelId="{448BEBBB-053A-46FF-9E90-85B42B63344A}" type="parTrans" cxnId="{4521380A-021F-49B9-8B97-171A720D5B91}">
      <dgm:prSet/>
      <dgm:spPr/>
      <dgm:t>
        <a:bodyPr/>
        <a:lstStyle/>
        <a:p>
          <a:endParaRPr lang="en-US"/>
        </a:p>
      </dgm:t>
    </dgm:pt>
    <dgm:pt modelId="{E9EA1C9C-8B33-4044-90DA-3AFE3FC4C5F7}" type="sibTrans" cxnId="{4521380A-021F-49B9-8B97-171A720D5B91}">
      <dgm:prSet/>
      <dgm:spPr/>
      <dgm:t>
        <a:bodyPr/>
        <a:lstStyle/>
        <a:p>
          <a:endParaRPr lang="en-US"/>
        </a:p>
      </dgm:t>
    </dgm:pt>
    <dgm:pt modelId="{BBEBF4A7-3DB8-407D-BD56-5E3A56ED4A51}">
      <dgm:prSet/>
      <dgm:spPr/>
      <dgm:t>
        <a:bodyPr/>
        <a:lstStyle/>
        <a:p>
          <a:pPr rtl="0"/>
          <a:r>
            <a:rPr lang="en-US" b="1" dirty="0" smtClean="0">
              <a:solidFill>
                <a:srgbClr val="C00000"/>
              </a:solidFill>
            </a:rPr>
            <a:t>Task 2</a:t>
          </a:r>
          <a:r>
            <a:rPr lang="en-US" dirty="0" smtClean="0">
              <a:solidFill>
                <a:srgbClr val="C00000"/>
              </a:solidFill>
            </a:rPr>
            <a:t>:  Use Survey Data (Perception Data) to Make Decisions</a:t>
          </a:r>
          <a:endParaRPr lang="en-US" dirty="0">
            <a:solidFill>
              <a:srgbClr val="C00000"/>
            </a:solidFill>
          </a:endParaRPr>
        </a:p>
      </dgm:t>
    </dgm:pt>
    <dgm:pt modelId="{95AB6FA2-FA69-4184-B1E3-CEBC8D36A694}" type="parTrans" cxnId="{F4A7EAD4-C3BD-468A-845D-DB8452D268E9}">
      <dgm:prSet/>
      <dgm:spPr/>
      <dgm:t>
        <a:bodyPr/>
        <a:lstStyle/>
        <a:p>
          <a:endParaRPr lang="en-US"/>
        </a:p>
      </dgm:t>
    </dgm:pt>
    <dgm:pt modelId="{ACFBB6D0-3619-49C4-BBE7-D105ABE065CF}" type="sibTrans" cxnId="{F4A7EAD4-C3BD-468A-845D-DB8452D268E9}">
      <dgm:prSet/>
      <dgm:spPr/>
      <dgm:t>
        <a:bodyPr/>
        <a:lstStyle/>
        <a:p>
          <a:endParaRPr lang="en-US"/>
        </a:p>
      </dgm:t>
    </dgm:pt>
    <dgm:pt modelId="{8917D6C9-EE4D-4D47-A62C-F20CF2DF4542}" type="pres">
      <dgm:prSet presAssocID="{F317497D-6089-473D-8A48-DC54F66E458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5C2AA2-32F3-4574-B7EB-BDF4A0FE0D29}" type="pres">
      <dgm:prSet presAssocID="{F317497D-6089-473D-8A48-DC54F66E458C}" presName="arrow" presStyleLbl="bgShp" presStyleIdx="0" presStyleCnt="1"/>
      <dgm:spPr/>
    </dgm:pt>
    <dgm:pt modelId="{E4EC0755-3B8D-40DF-B7F7-FB004FBD9448}" type="pres">
      <dgm:prSet presAssocID="{F317497D-6089-473D-8A48-DC54F66E458C}" presName="linearProcess" presStyleCnt="0"/>
      <dgm:spPr/>
    </dgm:pt>
    <dgm:pt modelId="{B5AD42CA-C115-4366-BDEE-565FF28285F4}" type="pres">
      <dgm:prSet presAssocID="{6F5EE45A-388C-479C-8F23-F7761CF0EBD3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8E67A3-CD3A-4202-A28D-7442EEF047D6}" type="pres">
      <dgm:prSet presAssocID="{E9EA1C9C-8B33-4044-90DA-3AFE3FC4C5F7}" presName="sibTrans" presStyleCnt="0"/>
      <dgm:spPr/>
    </dgm:pt>
    <dgm:pt modelId="{0C5A670D-15C5-4460-9682-3733455DF418}" type="pres">
      <dgm:prSet presAssocID="{BBEBF4A7-3DB8-407D-BD56-5E3A56ED4A51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4F0167-1B79-4665-9CD6-31A75680F8EE}" type="presOf" srcId="{F317497D-6089-473D-8A48-DC54F66E458C}" destId="{8917D6C9-EE4D-4D47-A62C-F20CF2DF4542}" srcOrd="0" destOrd="0" presId="urn:microsoft.com/office/officeart/2005/8/layout/hProcess9"/>
    <dgm:cxn modelId="{001398F0-02F8-48D2-84EB-43044BFB4CB0}" type="presOf" srcId="{6F5EE45A-388C-479C-8F23-F7761CF0EBD3}" destId="{B5AD42CA-C115-4366-BDEE-565FF28285F4}" srcOrd="0" destOrd="0" presId="urn:microsoft.com/office/officeart/2005/8/layout/hProcess9"/>
    <dgm:cxn modelId="{F4A7EAD4-C3BD-468A-845D-DB8452D268E9}" srcId="{F317497D-6089-473D-8A48-DC54F66E458C}" destId="{BBEBF4A7-3DB8-407D-BD56-5E3A56ED4A51}" srcOrd="1" destOrd="0" parTransId="{95AB6FA2-FA69-4184-B1E3-CEBC8D36A694}" sibTransId="{ACFBB6D0-3619-49C4-BBE7-D105ABE065CF}"/>
    <dgm:cxn modelId="{4521380A-021F-49B9-8B97-171A720D5B91}" srcId="{F317497D-6089-473D-8A48-DC54F66E458C}" destId="{6F5EE45A-388C-479C-8F23-F7761CF0EBD3}" srcOrd="0" destOrd="0" parTransId="{448BEBBB-053A-46FF-9E90-85B42B63344A}" sibTransId="{E9EA1C9C-8B33-4044-90DA-3AFE3FC4C5F7}"/>
    <dgm:cxn modelId="{DB6BCE02-91ED-42E1-B3AC-72AE6CF4EA46}" type="presOf" srcId="{BBEBF4A7-3DB8-407D-BD56-5E3A56ED4A51}" destId="{0C5A670D-15C5-4460-9682-3733455DF418}" srcOrd="0" destOrd="0" presId="urn:microsoft.com/office/officeart/2005/8/layout/hProcess9"/>
    <dgm:cxn modelId="{874CFF5E-C21A-4A4B-9628-F37F57E882A3}" type="presParOf" srcId="{8917D6C9-EE4D-4D47-A62C-F20CF2DF4542}" destId="{0C5C2AA2-32F3-4574-B7EB-BDF4A0FE0D29}" srcOrd="0" destOrd="0" presId="urn:microsoft.com/office/officeart/2005/8/layout/hProcess9"/>
    <dgm:cxn modelId="{3AEB297B-F1F2-4A88-BBB6-B6A3BB77F137}" type="presParOf" srcId="{8917D6C9-EE4D-4D47-A62C-F20CF2DF4542}" destId="{E4EC0755-3B8D-40DF-B7F7-FB004FBD9448}" srcOrd="1" destOrd="0" presId="urn:microsoft.com/office/officeart/2005/8/layout/hProcess9"/>
    <dgm:cxn modelId="{F76A3645-11F7-4D82-B3F7-5AFAF4BC27C9}" type="presParOf" srcId="{E4EC0755-3B8D-40DF-B7F7-FB004FBD9448}" destId="{B5AD42CA-C115-4366-BDEE-565FF28285F4}" srcOrd="0" destOrd="0" presId="urn:microsoft.com/office/officeart/2005/8/layout/hProcess9"/>
    <dgm:cxn modelId="{21E7F6F3-145F-49D0-8E28-A33B74A0F725}" type="presParOf" srcId="{E4EC0755-3B8D-40DF-B7F7-FB004FBD9448}" destId="{EA8E67A3-CD3A-4202-A28D-7442EEF047D6}" srcOrd="1" destOrd="0" presId="urn:microsoft.com/office/officeart/2005/8/layout/hProcess9"/>
    <dgm:cxn modelId="{46CF10D3-F10B-47DD-A70E-5263A6B603E8}" type="presParOf" srcId="{E4EC0755-3B8D-40DF-B7F7-FB004FBD9448}" destId="{0C5A670D-15C5-4460-9682-3733455DF418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317497D-6089-473D-8A48-DC54F66E458C}" type="doc">
      <dgm:prSet loTypeId="urn:microsoft.com/office/officeart/2005/8/layout/hProcess9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6F5EE45A-388C-479C-8F23-F7761CF0EBD3}">
      <dgm:prSet/>
      <dgm:spPr/>
      <dgm:t>
        <a:bodyPr/>
        <a:lstStyle/>
        <a:p>
          <a:pPr rtl="0"/>
          <a:r>
            <a:rPr lang="en-US" b="1" smtClean="0"/>
            <a:t>Task 1</a:t>
          </a:r>
          <a:r>
            <a:rPr lang="en-US" smtClean="0"/>
            <a:t>:  Use multiple Data Sources to Identify Improvement Priorities.</a:t>
          </a:r>
          <a:endParaRPr lang="en-US"/>
        </a:p>
      </dgm:t>
    </dgm:pt>
    <dgm:pt modelId="{448BEBBB-053A-46FF-9E90-85B42B63344A}" type="parTrans" cxnId="{4521380A-021F-49B9-8B97-171A720D5B91}">
      <dgm:prSet/>
      <dgm:spPr/>
      <dgm:t>
        <a:bodyPr/>
        <a:lstStyle/>
        <a:p>
          <a:endParaRPr lang="en-US"/>
        </a:p>
      </dgm:t>
    </dgm:pt>
    <dgm:pt modelId="{E9EA1C9C-8B33-4044-90DA-3AFE3FC4C5F7}" type="sibTrans" cxnId="{4521380A-021F-49B9-8B97-171A720D5B91}">
      <dgm:prSet/>
      <dgm:spPr/>
      <dgm:t>
        <a:bodyPr/>
        <a:lstStyle/>
        <a:p>
          <a:endParaRPr lang="en-US"/>
        </a:p>
      </dgm:t>
    </dgm:pt>
    <dgm:pt modelId="{BBEBF4A7-3DB8-407D-BD56-5E3A56ED4A51}">
      <dgm:prSet/>
      <dgm:spPr/>
      <dgm:t>
        <a:bodyPr/>
        <a:lstStyle/>
        <a:p>
          <a:pPr rtl="0"/>
          <a:r>
            <a:rPr lang="en-US" b="1" smtClean="0"/>
            <a:t>Task 2</a:t>
          </a:r>
          <a:r>
            <a:rPr lang="en-US" smtClean="0"/>
            <a:t>:  Use Survey Data (Perception Data) to Make Decisions</a:t>
          </a:r>
          <a:endParaRPr lang="en-US"/>
        </a:p>
      </dgm:t>
    </dgm:pt>
    <dgm:pt modelId="{95AB6FA2-FA69-4184-B1E3-CEBC8D36A694}" type="parTrans" cxnId="{F4A7EAD4-C3BD-468A-845D-DB8452D268E9}">
      <dgm:prSet/>
      <dgm:spPr/>
      <dgm:t>
        <a:bodyPr/>
        <a:lstStyle/>
        <a:p>
          <a:endParaRPr lang="en-US"/>
        </a:p>
      </dgm:t>
    </dgm:pt>
    <dgm:pt modelId="{ACFBB6D0-3619-49C4-BBE7-D105ABE065CF}" type="sibTrans" cxnId="{F4A7EAD4-C3BD-468A-845D-DB8452D268E9}">
      <dgm:prSet/>
      <dgm:spPr/>
      <dgm:t>
        <a:bodyPr/>
        <a:lstStyle/>
        <a:p>
          <a:endParaRPr lang="en-US"/>
        </a:p>
      </dgm:t>
    </dgm:pt>
    <dgm:pt modelId="{B867EF56-8057-4E96-A9D1-32C743C49869}">
      <dgm:prSet custT="1"/>
      <dgm:spPr/>
      <dgm:t>
        <a:bodyPr/>
        <a:lstStyle/>
        <a:p>
          <a:pPr rtl="0"/>
          <a:r>
            <a:rPr lang="en-US" sz="2400" b="1" dirty="0" smtClean="0">
              <a:solidFill>
                <a:srgbClr val="C00000"/>
              </a:solidFill>
            </a:rPr>
            <a:t>Task 3:  Use Common Area Observation Data to Make Decisions</a:t>
          </a:r>
          <a:endParaRPr lang="en-US" sz="2400" b="1" dirty="0">
            <a:solidFill>
              <a:srgbClr val="C00000"/>
            </a:solidFill>
          </a:endParaRPr>
        </a:p>
      </dgm:t>
    </dgm:pt>
    <dgm:pt modelId="{8A1A815E-4451-4047-8310-B5A67821C383}" type="parTrans" cxnId="{089114F7-BC58-4AF2-9ACC-B999D0CAC4A1}">
      <dgm:prSet/>
      <dgm:spPr/>
      <dgm:t>
        <a:bodyPr/>
        <a:lstStyle/>
        <a:p>
          <a:endParaRPr lang="en-US"/>
        </a:p>
      </dgm:t>
    </dgm:pt>
    <dgm:pt modelId="{2E347613-9202-4032-AC75-ACEE63A5326D}" type="sibTrans" cxnId="{089114F7-BC58-4AF2-9ACC-B999D0CAC4A1}">
      <dgm:prSet/>
      <dgm:spPr/>
      <dgm:t>
        <a:bodyPr/>
        <a:lstStyle/>
        <a:p>
          <a:endParaRPr lang="en-US"/>
        </a:p>
      </dgm:t>
    </dgm:pt>
    <dgm:pt modelId="{8917D6C9-EE4D-4D47-A62C-F20CF2DF4542}" type="pres">
      <dgm:prSet presAssocID="{F317497D-6089-473D-8A48-DC54F66E458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5C2AA2-32F3-4574-B7EB-BDF4A0FE0D29}" type="pres">
      <dgm:prSet presAssocID="{F317497D-6089-473D-8A48-DC54F66E458C}" presName="arrow" presStyleLbl="bgShp" presStyleIdx="0" presStyleCnt="1"/>
      <dgm:spPr/>
    </dgm:pt>
    <dgm:pt modelId="{E4EC0755-3B8D-40DF-B7F7-FB004FBD9448}" type="pres">
      <dgm:prSet presAssocID="{F317497D-6089-473D-8A48-DC54F66E458C}" presName="linearProcess" presStyleCnt="0"/>
      <dgm:spPr/>
    </dgm:pt>
    <dgm:pt modelId="{B5AD42CA-C115-4366-BDEE-565FF28285F4}" type="pres">
      <dgm:prSet presAssocID="{6F5EE45A-388C-479C-8F23-F7761CF0EBD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8E67A3-CD3A-4202-A28D-7442EEF047D6}" type="pres">
      <dgm:prSet presAssocID="{E9EA1C9C-8B33-4044-90DA-3AFE3FC4C5F7}" presName="sibTrans" presStyleCnt="0"/>
      <dgm:spPr/>
    </dgm:pt>
    <dgm:pt modelId="{0C5A670D-15C5-4460-9682-3733455DF418}" type="pres">
      <dgm:prSet presAssocID="{BBEBF4A7-3DB8-407D-BD56-5E3A56ED4A5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9018C9-DA7F-42E5-B242-8569B5E94827}" type="pres">
      <dgm:prSet presAssocID="{ACFBB6D0-3619-49C4-BBE7-D105ABE065CF}" presName="sibTrans" presStyleCnt="0"/>
      <dgm:spPr/>
    </dgm:pt>
    <dgm:pt modelId="{2F5E3F04-F36D-401A-9177-2AC7504EBF40}" type="pres">
      <dgm:prSet presAssocID="{B867EF56-8057-4E96-A9D1-32C743C49869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A7EAD4-C3BD-468A-845D-DB8452D268E9}" srcId="{F317497D-6089-473D-8A48-DC54F66E458C}" destId="{BBEBF4A7-3DB8-407D-BD56-5E3A56ED4A51}" srcOrd="1" destOrd="0" parTransId="{95AB6FA2-FA69-4184-B1E3-CEBC8D36A694}" sibTransId="{ACFBB6D0-3619-49C4-BBE7-D105ABE065CF}"/>
    <dgm:cxn modelId="{A02D0A1C-0624-4F62-878F-6DFD652179CB}" type="presOf" srcId="{6F5EE45A-388C-479C-8F23-F7761CF0EBD3}" destId="{B5AD42CA-C115-4366-BDEE-565FF28285F4}" srcOrd="0" destOrd="0" presId="urn:microsoft.com/office/officeart/2005/8/layout/hProcess9"/>
    <dgm:cxn modelId="{089114F7-BC58-4AF2-9ACC-B999D0CAC4A1}" srcId="{F317497D-6089-473D-8A48-DC54F66E458C}" destId="{B867EF56-8057-4E96-A9D1-32C743C49869}" srcOrd="2" destOrd="0" parTransId="{8A1A815E-4451-4047-8310-B5A67821C383}" sibTransId="{2E347613-9202-4032-AC75-ACEE63A5326D}"/>
    <dgm:cxn modelId="{C833D1A7-C6E0-4DA1-8BAD-341151B278ED}" type="presOf" srcId="{BBEBF4A7-3DB8-407D-BD56-5E3A56ED4A51}" destId="{0C5A670D-15C5-4460-9682-3733455DF418}" srcOrd="0" destOrd="0" presId="urn:microsoft.com/office/officeart/2005/8/layout/hProcess9"/>
    <dgm:cxn modelId="{F6EF0C76-50FA-40BC-AADE-2339354462FD}" type="presOf" srcId="{F317497D-6089-473D-8A48-DC54F66E458C}" destId="{8917D6C9-EE4D-4D47-A62C-F20CF2DF4542}" srcOrd="0" destOrd="0" presId="urn:microsoft.com/office/officeart/2005/8/layout/hProcess9"/>
    <dgm:cxn modelId="{4521380A-021F-49B9-8B97-171A720D5B91}" srcId="{F317497D-6089-473D-8A48-DC54F66E458C}" destId="{6F5EE45A-388C-479C-8F23-F7761CF0EBD3}" srcOrd="0" destOrd="0" parTransId="{448BEBBB-053A-46FF-9E90-85B42B63344A}" sibTransId="{E9EA1C9C-8B33-4044-90DA-3AFE3FC4C5F7}"/>
    <dgm:cxn modelId="{A8C1E8A5-1A75-47FA-8524-0A72248922BC}" type="presOf" srcId="{B867EF56-8057-4E96-A9D1-32C743C49869}" destId="{2F5E3F04-F36D-401A-9177-2AC7504EBF40}" srcOrd="0" destOrd="0" presId="urn:microsoft.com/office/officeart/2005/8/layout/hProcess9"/>
    <dgm:cxn modelId="{5782F955-5EDC-47E4-8634-9704487D99AE}" type="presParOf" srcId="{8917D6C9-EE4D-4D47-A62C-F20CF2DF4542}" destId="{0C5C2AA2-32F3-4574-B7EB-BDF4A0FE0D29}" srcOrd="0" destOrd="0" presId="urn:microsoft.com/office/officeart/2005/8/layout/hProcess9"/>
    <dgm:cxn modelId="{E5E0873E-F6E2-481E-AEDB-797C25427E00}" type="presParOf" srcId="{8917D6C9-EE4D-4D47-A62C-F20CF2DF4542}" destId="{E4EC0755-3B8D-40DF-B7F7-FB004FBD9448}" srcOrd="1" destOrd="0" presId="urn:microsoft.com/office/officeart/2005/8/layout/hProcess9"/>
    <dgm:cxn modelId="{2009B2A7-CEFC-43C4-AE5A-4DBACBA32532}" type="presParOf" srcId="{E4EC0755-3B8D-40DF-B7F7-FB004FBD9448}" destId="{B5AD42CA-C115-4366-BDEE-565FF28285F4}" srcOrd="0" destOrd="0" presId="urn:microsoft.com/office/officeart/2005/8/layout/hProcess9"/>
    <dgm:cxn modelId="{85FF978C-7C63-4AFF-8689-9A76C305EEA7}" type="presParOf" srcId="{E4EC0755-3B8D-40DF-B7F7-FB004FBD9448}" destId="{EA8E67A3-CD3A-4202-A28D-7442EEF047D6}" srcOrd="1" destOrd="0" presId="urn:microsoft.com/office/officeart/2005/8/layout/hProcess9"/>
    <dgm:cxn modelId="{73BA18D6-EFB5-4E28-BD51-FA22C894B365}" type="presParOf" srcId="{E4EC0755-3B8D-40DF-B7F7-FB004FBD9448}" destId="{0C5A670D-15C5-4460-9682-3733455DF418}" srcOrd="2" destOrd="0" presId="urn:microsoft.com/office/officeart/2005/8/layout/hProcess9"/>
    <dgm:cxn modelId="{E694048B-811A-4761-A6B9-7C21FD05E4D5}" type="presParOf" srcId="{E4EC0755-3B8D-40DF-B7F7-FB004FBD9448}" destId="{999018C9-DA7F-42E5-B242-8569B5E94827}" srcOrd="3" destOrd="0" presId="urn:microsoft.com/office/officeart/2005/8/layout/hProcess9"/>
    <dgm:cxn modelId="{AE3C0ECA-78A2-4BC6-8E3E-C182255564E1}" type="presParOf" srcId="{E4EC0755-3B8D-40DF-B7F7-FB004FBD9448}" destId="{2F5E3F04-F36D-401A-9177-2AC7504EBF4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317497D-6089-473D-8A48-DC54F66E458C}" type="doc">
      <dgm:prSet loTypeId="urn:microsoft.com/office/officeart/2005/8/layout/hProcess9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6F5EE45A-388C-479C-8F23-F7761CF0EBD3}">
      <dgm:prSet/>
      <dgm:spPr/>
      <dgm:t>
        <a:bodyPr/>
        <a:lstStyle/>
        <a:p>
          <a:pPr rtl="0"/>
          <a:r>
            <a:rPr lang="en-US" b="1" smtClean="0"/>
            <a:t>Task 1</a:t>
          </a:r>
          <a:r>
            <a:rPr lang="en-US" smtClean="0"/>
            <a:t>:  Use multiple Data Sources to Identify Improvement Priorities.</a:t>
          </a:r>
          <a:endParaRPr lang="en-US"/>
        </a:p>
      </dgm:t>
    </dgm:pt>
    <dgm:pt modelId="{448BEBBB-053A-46FF-9E90-85B42B63344A}" type="parTrans" cxnId="{4521380A-021F-49B9-8B97-171A720D5B91}">
      <dgm:prSet/>
      <dgm:spPr/>
      <dgm:t>
        <a:bodyPr/>
        <a:lstStyle/>
        <a:p>
          <a:endParaRPr lang="en-US"/>
        </a:p>
      </dgm:t>
    </dgm:pt>
    <dgm:pt modelId="{E9EA1C9C-8B33-4044-90DA-3AFE3FC4C5F7}" type="sibTrans" cxnId="{4521380A-021F-49B9-8B97-171A720D5B91}">
      <dgm:prSet/>
      <dgm:spPr/>
      <dgm:t>
        <a:bodyPr/>
        <a:lstStyle/>
        <a:p>
          <a:endParaRPr lang="en-US"/>
        </a:p>
      </dgm:t>
    </dgm:pt>
    <dgm:pt modelId="{BBEBF4A7-3DB8-407D-BD56-5E3A56ED4A51}">
      <dgm:prSet/>
      <dgm:spPr/>
      <dgm:t>
        <a:bodyPr/>
        <a:lstStyle/>
        <a:p>
          <a:pPr rtl="0"/>
          <a:r>
            <a:rPr lang="en-US" b="1" smtClean="0"/>
            <a:t>Task 2</a:t>
          </a:r>
          <a:r>
            <a:rPr lang="en-US" smtClean="0"/>
            <a:t>:  Use Survey Data (Perception Data) to Make Decisions</a:t>
          </a:r>
          <a:endParaRPr lang="en-US"/>
        </a:p>
      </dgm:t>
    </dgm:pt>
    <dgm:pt modelId="{95AB6FA2-FA69-4184-B1E3-CEBC8D36A694}" type="parTrans" cxnId="{F4A7EAD4-C3BD-468A-845D-DB8452D268E9}">
      <dgm:prSet/>
      <dgm:spPr/>
      <dgm:t>
        <a:bodyPr/>
        <a:lstStyle/>
        <a:p>
          <a:endParaRPr lang="en-US"/>
        </a:p>
      </dgm:t>
    </dgm:pt>
    <dgm:pt modelId="{ACFBB6D0-3619-49C4-BBE7-D105ABE065CF}" type="sibTrans" cxnId="{F4A7EAD4-C3BD-468A-845D-DB8452D268E9}">
      <dgm:prSet/>
      <dgm:spPr/>
      <dgm:t>
        <a:bodyPr/>
        <a:lstStyle/>
        <a:p>
          <a:endParaRPr lang="en-US"/>
        </a:p>
      </dgm:t>
    </dgm:pt>
    <dgm:pt modelId="{B867EF56-8057-4E96-A9D1-32C743C49869}">
      <dgm:prSet/>
      <dgm:spPr/>
      <dgm:t>
        <a:bodyPr/>
        <a:lstStyle/>
        <a:p>
          <a:pPr rtl="0"/>
          <a:r>
            <a:rPr lang="en-US" b="1" dirty="0" smtClean="0"/>
            <a:t>Task 3</a:t>
          </a:r>
          <a:r>
            <a:rPr lang="en-US" dirty="0" smtClean="0"/>
            <a:t>:  Use Common Area Observation Data to Make Decisions</a:t>
          </a:r>
          <a:endParaRPr lang="en-US" dirty="0"/>
        </a:p>
      </dgm:t>
    </dgm:pt>
    <dgm:pt modelId="{8A1A815E-4451-4047-8310-B5A67821C383}" type="parTrans" cxnId="{089114F7-BC58-4AF2-9ACC-B999D0CAC4A1}">
      <dgm:prSet/>
      <dgm:spPr/>
      <dgm:t>
        <a:bodyPr/>
        <a:lstStyle/>
        <a:p>
          <a:endParaRPr lang="en-US"/>
        </a:p>
      </dgm:t>
    </dgm:pt>
    <dgm:pt modelId="{2E347613-9202-4032-AC75-ACEE63A5326D}" type="sibTrans" cxnId="{089114F7-BC58-4AF2-9ACC-B999D0CAC4A1}">
      <dgm:prSet/>
      <dgm:spPr/>
      <dgm:t>
        <a:bodyPr/>
        <a:lstStyle/>
        <a:p>
          <a:endParaRPr lang="en-US"/>
        </a:p>
      </dgm:t>
    </dgm:pt>
    <dgm:pt modelId="{0156B1EB-BDEE-4E7E-A4AE-3649EE8288EE}">
      <dgm:prSet custT="1"/>
      <dgm:spPr/>
      <dgm:t>
        <a:bodyPr/>
        <a:lstStyle/>
        <a:p>
          <a:pPr rtl="0"/>
          <a:r>
            <a:rPr lang="en-US" sz="2400" b="1" dirty="0" smtClean="0">
              <a:solidFill>
                <a:srgbClr val="C00000"/>
              </a:solidFill>
            </a:rPr>
            <a:t>Task 4:  Use Incident Referral Data to Make Decisions</a:t>
          </a:r>
          <a:endParaRPr lang="en-US" sz="2400" b="1" dirty="0">
            <a:solidFill>
              <a:srgbClr val="C00000"/>
            </a:solidFill>
          </a:endParaRPr>
        </a:p>
      </dgm:t>
    </dgm:pt>
    <dgm:pt modelId="{3A04294D-F84C-4C44-BA20-998B62239452}" type="parTrans" cxnId="{698E1E7C-A3D5-4640-B7CA-BB1CCE89681C}">
      <dgm:prSet/>
      <dgm:spPr/>
      <dgm:t>
        <a:bodyPr/>
        <a:lstStyle/>
        <a:p>
          <a:endParaRPr lang="en-US"/>
        </a:p>
      </dgm:t>
    </dgm:pt>
    <dgm:pt modelId="{0BC9FCF0-806E-4E9A-B08C-1C9F1F07DB8F}" type="sibTrans" cxnId="{698E1E7C-A3D5-4640-B7CA-BB1CCE89681C}">
      <dgm:prSet/>
      <dgm:spPr/>
      <dgm:t>
        <a:bodyPr/>
        <a:lstStyle/>
        <a:p>
          <a:endParaRPr lang="en-US"/>
        </a:p>
      </dgm:t>
    </dgm:pt>
    <dgm:pt modelId="{8917D6C9-EE4D-4D47-A62C-F20CF2DF4542}" type="pres">
      <dgm:prSet presAssocID="{F317497D-6089-473D-8A48-DC54F66E458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5C2AA2-32F3-4574-B7EB-BDF4A0FE0D29}" type="pres">
      <dgm:prSet presAssocID="{F317497D-6089-473D-8A48-DC54F66E458C}" presName="arrow" presStyleLbl="bgShp" presStyleIdx="0" presStyleCnt="1"/>
      <dgm:spPr/>
    </dgm:pt>
    <dgm:pt modelId="{E4EC0755-3B8D-40DF-B7F7-FB004FBD9448}" type="pres">
      <dgm:prSet presAssocID="{F317497D-6089-473D-8A48-DC54F66E458C}" presName="linearProcess" presStyleCnt="0"/>
      <dgm:spPr/>
    </dgm:pt>
    <dgm:pt modelId="{B5AD42CA-C115-4366-BDEE-565FF28285F4}" type="pres">
      <dgm:prSet presAssocID="{6F5EE45A-388C-479C-8F23-F7761CF0EBD3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8E67A3-CD3A-4202-A28D-7442EEF047D6}" type="pres">
      <dgm:prSet presAssocID="{E9EA1C9C-8B33-4044-90DA-3AFE3FC4C5F7}" presName="sibTrans" presStyleCnt="0"/>
      <dgm:spPr/>
    </dgm:pt>
    <dgm:pt modelId="{0C5A670D-15C5-4460-9682-3733455DF418}" type="pres">
      <dgm:prSet presAssocID="{BBEBF4A7-3DB8-407D-BD56-5E3A56ED4A51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9018C9-DA7F-42E5-B242-8569B5E94827}" type="pres">
      <dgm:prSet presAssocID="{ACFBB6D0-3619-49C4-BBE7-D105ABE065CF}" presName="sibTrans" presStyleCnt="0"/>
      <dgm:spPr/>
    </dgm:pt>
    <dgm:pt modelId="{2F5E3F04-F36D-401A-9177-2AC7504EBF40}" type="pres">
      <dgm:prSet presAssocID="{B867EF56-8057-4E96-A9D1-32C743C4986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32A66C-93FD-4309-A304-6DB9B5E33D61}" type="pres">
      <dgm:prSet presAssocID="{2E347613-9202-4032-AC75-ACEE63A5326D}" presName="sibTrans" presStyleCnt="0"/>
      <dgm:spPr/>
    </dgm:pt>
    <dgm:pt modelId="{144C8B53-4067-4ABA-BC49-ADB22E70BA26}" type="pres">
      <dgm:prSet presAssocID="{0156B1EB-BDEE-4E7E-A4AE-3649EE8288EE}" presName="textNode" presStyleLbl="node1" presStyleIdx="3" presStyleCnt="4" custScaleX="110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0B84F7-8BBA-4E31-B39E-8250C1F2F540}" type="presOf" srcId="{6F5EE45A-388C-479C-8F23-F7761CF0EBD3}" destId="{B5AD42CA-C115-4366-BDEE-565FF28285F4}" srcOrd="0" destOrd="0" presId="urn:microsoft.com/office/officeart/2005/8/layout/hProcess9"/>
    <dgm:cxn modelId="{F4A7EAD4-C3BD-468A-845D-DB8452D268E9}" srcId="{F317497D-6089-473D-8A48-DC54F66E458C}" destId="{BBEBF4A7-3DB8-407D-BD56-5E3A56ED4A51}" srcOrd="1" destOrd="0" parTransId="{95AB6FA2-FA69-4184-B1E3-CEBC8D36A694}" sibTransId="{ACFBB6D0-3619-49C4-BBE7-D105ABE065CF}"/>
    <dgm:cxn modelId="{AA266A8A-EBC8-4374-B8B1-0634345C565B}" type="presOf" srcId="{0156B1EB-BDEE-4E7E-A4AE-3649EE8288EE}" destId="{144C8B53-4067-4ABA-BC49-ADB22E70BA26}" srcOrd="0" destOrd="0" presId="urn:microsoft.com/office/officeart/2005/8/layout/hProcess9"/>
    <dgm:cxn modelId="{089114F7-BC58-4AF2-9ACC-B999D0CAC4A1}" srcId="{F317497D-6089-473D-8A48-DC54F66E458C}" destId="{B867EF56-8057-4E96-A9D1-32C743C49869}" srcOrd="2" destOrd="0" parTransId="{8A1A815E-4451-4047-8310-B5A67821C383}" sibTransId="{2E347613-9202-4032-AC75-ACEE63A5326D}"/>
    <dgm:cxn modelId="{AAFFBBC6-ED31-496F-8025-BFAF9B322246}" type="presOf" srcId="{BBEBF4A7-3DB8-407D-BD56-5E3A56ED4A51}" destId="{0C5A670D-15C5-4460-9682-3733455DF418}" srcOrd="0" destOrd="0" presId="urn:microsoft.com/office/officeart/2005/8/layout/hProcess9"/>
    <dgm:cxn modelId="{4521380A-021F-49B9-8B97-171A720D5B91}" srcId="{F317497D-6089-473D-8A48-DC54F66E458C}" destId="{6F5EE45A-388C-479C-8F23-F7761CF0EBD3}" srcOrd="0" destOrd="0" parTransId="{448BEBBB-053A-46FF-9E90-85B42B63344A}" sibTransId="{E9EA1C9C-8B33-4044-90DA-3AFE3FC4C5F7}"/>
    <dgm:cxn modelId="{DA8FB0DB-7076-4BFD-9CAD-D96220E96112}" type="presOf" srcId="{F317497D-6089-473D-8A48-DC54F66E458C}" destId="{8917D6C9-EE4D-4D47-A62C-F20CF2DF4542}" srcOrd="0" destOrd="0" presId="urn:microsoft.com/office/officeart/2005/8/layout/hProcess9"/>
    <dgm:cxn modelId="{698E1E7C-A3D5-4640-B7CA-BB1CCE89681C}" srcId="{F317497D-6089-473D-8A48-DC54F66E458C}" destId="{0156B1EB-BDEE-4E7E-A4AE-3649EE8288EE}" srcOrd="3" destOrd="0" parTransId="{3A04294D-F84C-4C44-BA20-998B62239452}" sibTransId="{0BC9FCF0-806E-4E9A-B08C-1C9F1F07DB8F}"/>
    <dgm:cxn modelId="{379FAEAD-5209-4834-8594-EEA251724368}" type="presOf" srcId="{B867EF56-8057-4E96-A9D1-32C743C49869}" destId="{2F5E3F04-F36D-401A-9177-2AC7504EBF40}" srcOrd="0" destOrd="0" presId="urn:microsoft.com/office/officeart/2005/8/layout/hProcess9"/>
    <dgm:cxn modelId="{FD4460DF-23BC-4C1B-B2A5-134BC082D9B0}" type="presParOf" srcId="{8917D6C9-EE4D-4D47-A62C-F20CF2DF4542}" destId="{0C5C2AA2-32F3-4574-B7EB-BDF4A0FE0D29}" srcOrd="0" destOrd="0" presId="urn:microsoft.com/office/officeart/2005/8/layout/hProcess9"/>
    <dgm:cxn modelId="{CE5F873C-C562-437D-B498-A5EA62FD50D4}" type="presParOf" srcId="{8917D6C9-EE4D-4D47-A62C-F20CF2DF4542}" destId="{E4EC0755-3B8D-40DF-B7F7-FB004FBD9448}" srcOrd="1" destOrd="0" presId="urn:microsoft.com/office/officeart/2005/8/layout/hProcess9"/>
    <dgm:cxn modelId="{7F9406C8-4AB4-4199-AB5E-530D30469BCB}" type="presParOf" srcId="{E4EC0755-3B8D-40DF-B7F7-FB004FBD9448}" destId="{B5AD42CA-C115-4366-BDEE-565FF28285F4}" srcOrd="0" destOrd="0" presId="urn:microsoft.com/office/officeart/2005/8/layout/hProcess9"/>
    <dgm:cxn modelId="{8D127B64-74AB-4F0C-A9A2-1C51C39B8CD6}" type="presParOf" srcId="{E4EC0755-3B8D-40DF-B7F7-FB004FBD9448}" destId="{EA8E67A3-CD3A-4202-A28D-7442EEF047D6}" srcOrd="1" destOrd="0" presId="urn:microsoft.com/office/officeart/2005/8/layout/hProcess9"/>
    <dgm:cxn modelId="{8F84EAE3-A5B7-47E8-BD15-10025AD52148}" type="presParOf" srcId="{E4EC0755-3B8D-40DF-B7F7-FB004FBD9448}" destId="{0C5A670D-15C5-4460-9682-3733455DF418}" srcOrd="2" destOrd="0" presId="urn:microsoft.com/office/officeart/2005/8/layout/hProcess9"/>
    <dgm:cxn modelId="{53241843-1906-4C84-B784-1C75C79CAC65}" type="presParOf" srcId="{E4EC0755-3B8D-40DF-B7F7-FB004FBD9448}" destId="{999018C9-DA7F-42E5-B242-8569B5E94827}" srcOrd="3" destOrd="0" presId="urn:microsoft.com/office/officeart/2005/8/layout/hProcess9"/>
    <dgm:cxn modelId="{F50B9184-5C6F-4BC2-AE4E-9C7E439260AD}" type="presParOf" srcId="{E4EC0755-3B8D-40DF-B7F7-FB004FBD9448}" destId="{2F5E3F04-F36D-401A-9177-2AC7504EBF40}" srcOrd="4" destOrd="0" presId="urn:microsoft.com/office/officeart/2005/8/layout/hProcess9"/>
    <dgm:cxn modelId="{E20D9D00-A2DB-4B39-819A-97E6FF4D0C00}" type="presParOf" srcId="{E4EC0755-3B8D-40DF-B7F7-FB004FBD9448}" destId="{1D32A66C-93FD-4309-A304-6DB9B5E33D61}" srcOrd="5" destOrd="0" presId="urn:microsoft.com/office/officeart/2005/8/layout/hProcess9"/>
    <dgm:cxn modelId="{F9EFE6CB-4EE0-4B7A-8BE0-578D9DE2D19F}" type="presParOf" srcId="{E4EC0755-3B8D-40DF-B7F7-FB004FBD9448}" destId="{144C8B53-4067-4ABA-BC49-ADB22E70BA2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1FF3E8B-63E4-4B2E-80E5-5EAAFD4B4D6E}" type="doc">
      <dgm:prSet loTypeId="urn:microsoft.com/office/officeart/2005/8/layout/vList5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D202095-D19B-4982-B532-3118502FC815}">
      <dgm:prSet/>
      <dgm:spPr/>
      <dgm:t>
        <a:bodyPr/>
        <a:lstStyle/>
        <a:p>
          <a:pPr rtl="0"/>
          <a:r>
            <a:rPr lang="en-US" b="0" i="0" baseline="0" dirty="0" smtClean="0"/>
            <a:t>Initial decisions:</a:t>
          </a:r>
          <a:endParaRPr lang="en-US" dirty="0"/>
        </a:p>
      </dgm:t>
    </dgm:pt>
    <dgm:pt modelId="{4030CF4D-28DB-4223-AF5D-E05236E34E87}" type="parTrans" cxnId="{A0632F7E-867F-4E42-8825-7BF9AF660858}">
      <dgm:prSet/>
      <dgm:spPr/>
      <dgm:t>
        <a:bodyPr/>
        <a:lstStyle/>
        <a:p>
          <a:endParaRPr lang="en-US"/>
        </a:p>
      </dgm:t>
    </dgm:pt>
    <dgm:pt modelId="{798BE0AB-3C0E-4336-BEB7-02C4D7281BA6}" type="sibTrans" cxnId="{A0632F7E-867F-4E42-8825-7BF9AF660858}">
      <dgm:prSet/>
      <dgm:spPr/>
      <dgm:t>
        <a:bodyPr/>
        <a:lstStyle/>
        <a:p>
          <a:endParaRPr lang="en-US"/>
        </a:p>
      </dgm:t>
    </dgm:pt>
    <dgm:pt modelId="{180C8F7B-B998-4FAE-85B2-180EA8A3A40F}">
      <dgm:prSet/>
      <dgm:spPr/>
      <dgm:t>
        <a:bodyPr/>
        <a:lstStyle/>
        <a:p>
          <a:pPr rtl="0"/>
          <a:r>
            <a:rPr lang="en-US" dirty="0" smtClean="0"/>
            <a:t>Are your behavior referral forms completed effectively and objectively?</a:t>
          </a:r>
          <a:endParaRPr lang="en-US" dirty="0"/>
        </a:p>
      </dgm:t>
    </dgm:pt>
    <dgm:pt modelId="{8D7FB0E3-53E6-4886-960D-0EC2410F845E}" type="parTrans" cxnId="{683A383A-DF86-4D97-94E6-B22387648D2B}">
      <dgm:prSet/>
      <dgm:spPr/>
      <dgm:t>
        <a:bodyPr/>
        <a:lstStyle/>
        <a:p>
          <a:endParaRPr lang="en-US"/>
        </a:p>
      </dgm:t>
    </dgm:pt>
    <dgm:pt modelId="{2B275070-DEA3-4326-A570-AB77E49BB930}" type="sibTrans" cxnId="{683A383A-DF86-4D97-94E6-B22387648D2B}">
      <dgm:prSet/>
      <dgm:spPr/>
      <dgm:t>
        <a:bodyPr/>
        <a:lstStyle/>
        <a:p>
          <a:endParaRPr lang="en-US"/>
        </a:p>
      </dgm:t>
    </dgm:pt>
    <dgm:pt modelId="{009C24B7-7AE3-451C-9D08-C7D588B2924C}">
      <dgm:prSet/>
      <dgm:spPr/>
      <dgm:t>
        <a:bodyPr/>
        <a:lstStyle/>
        <a:p>
          <a:pPr rtl="0"/>
          <a:r>
            <a:rPr lang="en-US" b="0" i="0" baseline="0" smtClean="0"/>
            <a:t>Do </a:t>
          </a:r>
          <a:r>
            <a:rPr lang="en-US" smtClean="0"/>
            <a:t>you</a:t>
          </a:r>
          <a:r>
            <a:rPr lang="en-US" b="0" i="0" baseline="0" smtClean="0"/>
            <a:t> need to review how your behavioral data management system is working for your </a:t>
          </a:r>
          <a:r>
            <a:rPr lang="en-US" smtClean="0"/>
            <a:t>campus</a:t>
          </a:r>
          <a:r>
            <a:rPr lang="en-US" b="0" i="0" baseline="0" smtClean="0"/>
            <a:t>?</a:t>
          </a:r>
          <a:endParaRPr lang="en-US"/>
        </a:p>
      </dgm:t>
    </dgm:pt>
    <dgm:pt modelId="{E7B8E68F-A905-4018-B5BA-24B88EB4BB98}" type="parTrans" cxnId="{C5CFFA52-8A8B-49A5-925B-8F1567B621EF}">
      <dgm:prSet/>
      <dgm:spPr/>
      <dgm:t>
        <a:bodyPr/>
        <a:lstStyle/>
        <a:p>
          <a:endParaRPr lang="en-US"/>
        </a:p>
      </dgm:t>
    </dgm:pt>
    <dgm:pt modelId="{432182C6-5E67-4DA1-A384-2D47DF07CFCB}" type="sibTrans" cxnId="{C5CFFA52-8A8B-49A5-925B-8F1567B621EF}">
      <dgm:prSet/>
      <dgm:spPr/>
      <dgm:t>
        <a:bodyPr/>
        <a:lstStyle/>
        <a:p>
          <a:endParaRPr lang="en-US"/>
        </a:p>
      </dgm:t>
    </dgm:pt>
    <dgm:pt modelId="{D4FB07C5-556A-4E88-9122-81E3106BD180}">
      <dgm:prSet/>
      <dgm:spPr/>
      <dgm:t>
        <a:bodyPr/>
        <a:lstStyle/>
        <a:p>
          <a:pPr rtl="0"/>
          <a:r>
            <a:rPr lang="en-US" smtClean="0"/>
            <a:t>Do you need to review how to share this behavioral data on an ongoing basis with staff?  </a:t>
          </a:r>
          <a:endParaRPr lang="en-US"/>
        </a:p>
      </dgm:t>
    </dgm:pt>
    <dgm:pt modelId="{4E9235CA-7BAD-4F60-BCED-8B59409E422E}" type="parTrans" cxnId="{93EB135E-5ADE-40A0-9E69-4BA3C5AFBDBB}">
      <dgm:prSet/>
      <dgm:spPr/>
      <dgm:t>
        <a:bodyPr/>
        <a:lstStyle/>
        <a:p>
          <a:endParaRPr lang="en-US"/>
        </a:p>
      </dgm:t>
    </dgm:pt>
    <dgm:pt modelId="{FAE92546-0FBE-4349-A1D5-23F537524CFA}" type="sibTrans" cxnId="{93EB135E-5ADE-40A0-9E69-4BA3C5AFBDBB}">
      <dgm:prSet/>
      <dgm:spPr/>
      <dgm:t>
        <a:bodyPr/>
        <a:lstStyle/>
        <a:p>
          <a:endParaRPr lang="en-US"/>
        </a:p>
      </dgm:t>
    </dgm:pt>
    <dgm:pt modelId="{08F8972C-D69A-479E-B55F-AADF0BEDC8F5}" type="pres">
      <dgm:prSet presAssocID="{E1FF3E8B-63E4-4B2E-80E5-5EAAFD4B4D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28D9B1-D3F9-4132-8F03-CB5CC34182D3}" type="pres">
      <dgm:prSet presAssocID="{0D202095-D19B-4982-B532-3118502FC815}" presName="linNode" presStyleCnt="0"/>
      <dgm:spPr/>
    </dgm:pt>
    <dgm:pt modelId="{C8A5807E-7147-4E3E-A3F4-D90FDC967C28}" type="pres">
      <dgm:prSet presAssocID="{0D202095-D19B-4982-B532-3118502FC815}" presName="parentText" presStyleLbl="node1" presStyleIdx="0" presStyleCnt="1" custScaleX="75576" custScaleY="84414" custLinFactNeighborX="499" custLinFactNeighborY="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DD7E12-D0ED-4C4D-AF0F-9F051EEA2794}" type="pres">
      <dgm:prSet presAssocID="{0D202095-D19B-4982-B532-3118502FC815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632F7E-867F-4E42-8825-7BF9AF660858}" srcId="{E1FF3E8B-63E4-4B2E-80E5-5EAAFD4B4D6E}" destId="{0D202095-D19B-4982-B532-3118502FC815}" srcOrd="0" destOrd="0" parTransId="{4030CF4D-28DB-4223-AF5D-E05236E34E87}" sibTransId="{798BE0AB-3C0E-4336-BEB7-02C4D7281BA6}"/>
    <dgm:cxn modelId="{7A6CEE2F-1302-4ABE-9C26-1F2AED3DA726}" type="presOf" srcId="{E1FF3E8B-63E4-4B2E-80E5-5EAAFD4B4D6E}" destId="{08F8972C-D69A-479E-B55F-AADF0BEDC8F5}" srcOrd="0" destOrd="0" presId="urn:microsoft.com/office/officeart/2005/8/layout/vList5"/>
    <dgm:cxn modelId="{2D45FB21-0330-4034-8878-1A4A2598CD50}" type="presOf" srcId="{180C8F7B-B998-4FAE-85B2-180EA8A3A40F}" destId="{76DD7E12-D0ED-4C4D-AF0F-9F051EEA2794}" srcOrd="0" destOrd="0" presId="urn:microsoft.com/office/officeart/2005/8/layout/vList5"/>
    <dgm:cxn modelId="{93EB135E-5ADE-40A0-9E69-4BA3C5AFBDBB}" srcId="{0D202095-D19B-4982-B532-3118502FC815}" destId="{D4FB07C5-556A-4E88-9122-81E3106BD180}" srcOrd="2" destOrd="0" parTransId="{4E9235CA-7BAD-4F60-BCED-8B59409E422E}" sibTransId="{FAE92546-0FBE-4349-A1D5-23F537524CFA}"/>
    <dgm:cxn modelId="{CDF74460-0FC7-4F4A-BA01-6D56E753F114}" type="presOf" srcId="{0D202095-D19B-4982-B532-3118502FC815}" destId="{C8A5807E-7147-4E3E-A3F4-D90FDC967C28}" srcOrd="0" destOrd="0" presId="urn:microsoft.com/office/officeart/2005/8/layout/vList5"/>
    <dgm:cxn modelId="{CD095AF7-92F9-4D48-B310-9FBB1BB6CE44}" type="presOf" srcId="{009C24B7-7AE3-451C-9D08-C7D588B2924C}" destId="{76DD7E12-D0ED-4C4D-AF0F-9F051EEA2794}" srcOrd="0" destOrd="1" presId="urn:microsoft.com/office/officeart/2005/8/layout/vList5"/>
    <dgm:cxn modelId="{683A383A-DF86-4D97-94E6-B22387648D2B}" srcId="{0D202095-D19B-4982-B532-3118502FC815}" destId="{180C8F7B-B998-4FAE-85B2-180EA8A3A40F}" srcOrd="0" destOrd="0" parTransId="{8D7FB0E3-53E6-4886-960D-0EC2410F845E}" sibTransId="{2B275070-DEA3-4326-A570-AB77E49BB930}"/>
    <dgm:cxn modelId="{C5CFFA52-8A8B-49A5-925B-8F1567B621EF}" srcId="{0D202095-D19B-4982-B532-3118502FC815}" destId="{009C24B7-7AE3-451C-9D08-C7D588B2924C}" srcOrd="1" destOrd="0" parTransId="{E7B8E68F-A905-4018-B5BA-24B88EB4BB98}" sibTransId="{432182C6-5E67-4DA1-A384-2D47DF07CFCB}"/>
    <dgm:cxn modelId="{5D1F12A4-7DF0-4615-8889-A48670A02B6B}" type="presOf" srcId="{D4FB07C5-556A-4E88-9122-81E3106BD180}" destId="{76DD7E12-D0ED-4C4D-AF0F-9F051EEA2794}" srcOrd="0" destOrd="2" presId="urn:microsoft.com/office/officeart/2005/8/layout/vList5"/>
    <dgm:cxn modelId="{A357E833-BA6A-4DEF-9374-AD203342F1DC}" type="presParOf" srcId="{08F8972C-D69A-479E-B55F-AADF0BEDC8F5}" destId="{2D28D9B1-D3F9-4132-8F03-CB5CC34182D3}" srcOrd="0" destOrd="0" presId="urn:microsoft.com/office/officeart/2005/8/layout/vList5"/>
    <dgm:cxn modelId="{88BE71CA-E11E-42C5-A1E3-83AE3FDFB981}" type="presParOf" srcId="{2D28D9B1-D3F9-4132-8F03-CB5CC34182D3}" destId="{C8A5807E-7147-4E3E-A3F4-D90FDC967C28}" srcOrd="0" destOrd="0" presId="urn:microsoft.com/office/officeart/2005/8/layout/vList5"/>
    <dgm:cxn modelId="{3FCD21D6-D9CA-45FA-BD84-2CD341C2603C}" type="presParOf" srcId="{2D28D9B1-D3F9-4132-8F03-CB5CC34182D3}" destId="{76DD7E12-D0ED-4C4D-AF0F-9F051EEA279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F317497D-6089-473D-8A48-DC54F66E458C}" type="doc">
      <dgm:prSet loTypeId="urn:microsoft.com/office/officeart/2005/8/layout/hProcess9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6F5EE45A-388C-479C-8F23-F7761CF0EBD3}">
      <dgm:prSet/>
      <dgm:spPr/>
      <dgm:t>
        <a:bodyPr/>
        <a:lstStyle/>
        <a:p>
          <a:pPr rtl="0"/>
          <a:r>
            <a:rPr lang="en-US" b="1" smtClean="0"/>
            <a:t>Task 1</a:t>
          </a:r>
          <a:r>
            <a:rPr lang="en-US" smtClean="0"/>
            <a:t>:  Use multiple Data Sources to Identify Improvement Priorities.</a:t>
          </a:r>
          <a:endParaRPr lang="en-US"/>
        </a:p>
      </dgm:t>
    </dgm:pt>
    <dgm:pt modelId="{448BEBBB-053A-46FF-9E90-85B42B63344A}" type="parTrans" cxnId="{4521380A-021F-49B9-8B97-171A720D5B91}">
      <dgm:prSet/>
      <dgm:spPr/>
      <dgm:t>
        <a:bodyPr/>
        <a:lstStyle/>
        <a:p>
          <a:endParaRPr lang="en-US"/>
        </a:p>
      </dgm:t>
    </dgm:pt>
    <dgm:pt modelId="{E9EA1C9C-8B33-4044-90DA-3AFE3FC4C5F7}" type="sibTrans" cxnId="{4521380A-021F-49B9-8B97-171A720D5B91}">
      <dgm:prSet/>
      <dgm:spPr/>
      <dgm:t>
        <a:bodyPr/>
        <a:lstStyle/>
        <a:p>
          <a:endParaRPr lang="en-US"/>
        </a:p>
      </dgm:t>
    </dgm:pt>
    <dgm:pt modelId="{BBEBF4A7-3DB8-407D-BD56-5E3A56ED4A51}">
      <dgm:prSet/>
      <dgm:spPr/>
      <dgm:t>
        <a:bodyPr/>
        <a:lstStyle/>
        <a:p>
          <a:pPr rtl="0"/>
          <a:r>
            <a:rPr lang="en-US" b="1" smtClean="0"/>
            <a:t>Task 2</a:t>
          </a:r>
          <a:r>
            <a:rPr lang="en-US" smtClean="0"/>
            <a:t>:  Use Survey Data (Perception Data) to Make Decisions</a:t>
          </a:r>
          <a:endParaRPr lang="en-US"/>
        </a:p>
      </dgm:t>
    </dgm:pt>
    <dgm:pt modelId="{95AB6FA2-FA69-4184-B1E3-CEBC8D36A694}" type="parTrans" cxnId="{F4A7EAD4-C3BD-468A-845D-DB8452D268E9}">
      <dgm:prSet/>
      <dgm:spPr/>
      <dgm:t>
        <a:bodyPr/>
        <a:lstStyle/>
        <a:p>
          <a:endParaRPr lang="en-US"/>
        </a:p>
      </dgm:t>
    </dgm:pt>
    <dgm:pt modelId="{ACFBB6D0-3619-49C4-BBE7-D105ABE065CF}" type="sibTrans" cxnId="{F4A7EAD4-C3BD-468A-845D-DB8452D268E9}">
      <dgm:prSet/>
      <dgm:spPr/>
      <dgm:t>
        <a:bodyPr/>
        <a:lstStyle/>
        <a:p>
          <a:endParaRPr lang="en-US"/>
        </a:p>
      </dgm:t>
    </dgm:pt>
    <dgm:pt modelId="{B867EF56-8057-4E96-A9D1-32C743C49869}">
      <dgm:prSet/>
      <dgm:spPr/>
      <dgm:t>
        <a:bodyPr/>
        <a:lstStyle/>
        <a:p>
          <a:pPr rtl="0"/>
          <a:r>
            <a:rPr lang="en-US" b="1" dirty="0" smtClean="0"/>
            <a:t>Task 3</a:t>
          </a:r>
          <a:r>
            <a:rPr lang="en-US" dirty="0" smtClean="0"/>
            <a:t>:  Use Common Area Observation Data to Make Decisions</a:t>
          </a:r>
          <a:endParaRPr lang="en-US" dirty="0"/>
        </a:p>
      </dgm:t>
    </dgm:pt>
    <dgm:pt modelId="{8A1A815E-4451-4047-8310-B5A67821C383}" type="parTrans" cxnId="{089114F7-BC58-4AF2-9ACC-B999D0CAC4A1}">
      <dgm:prSet/>
      <dgm:spPr/>
      <dgm:t>
        <a:bodyPr/>
        <a:lstStyle/>
        <a:p>
          <a:endParaRPr lang="en-US"/>
        </a:p>
      </dgm:t>
    </dgm:pt>
    <dgm:pt modelId="{2E347613-9202-4032-AC75-ACEE63A5326D}" type="sibTrans" cxnId="{089114F7-BC58-4AF2-9ACC-B999D0CAC4A1}">
      <dgm:prSet/>
      <dgm:spPr/>
      <dgm:t>
        <a:bodyPr/>
        <a:lstStyle/>
        <a:p>
          <a:endParaRPr lang="en-US"/>
        </a:p>
      </dgm:t>
    </dgm:pt>
    <dgm:pt modelId="{0156B1EB-BDEE-4E7E-A4AE-3649EE8288EE}">
      <dgm:prSet/>
      <dgm:spPr/>
      <dgm:t>
        <a:bodyPr/>
        <a:lstStyle/>
        <a:p>
          <a:pPr rtl="0"/>
          <a:r>
            <a:rPr lang="en-US" b="1" dirty="0" smtClean="0"/>
            <a:t>Task 4</a:t>
          </a:r>
          <a:r>
            <a:rPr lang="en-US" dirty="0" smtClean="0"/>
            <a:t>:  Use Incident Referral Data to Make Decisions</a:t>
          </a:r>
          <a:endParaRPr lang="en-US" dirty="0"/>
        </a:p>
      </dgm:t>
    </dgm:pt>
    <dgm:pt modelId="{3A04294D-F84C-4C44-BA20-998B62239452}" type="parTrans" cxnId="{698E1E7C-A3D5-4640-B7CA-BB1CCE89681C}">
      <dgm:prSet/>
      <dgm:spPr/>
      <dgm:t>
        <a:bodyPr/>
        <a:lstStyle/>
        <a:p>
          <a:endParaRPr lang="en-US"/>
        </a:p>
      </dgm:t>
    </dgm:pt>
    <dgm:pt modelId="{0BC9FCF0-806E-4E9A-B08C-1C9F1F07DB8F}" type="sibTrans" cxnId="{698E1E7C-A3D5-4640-B7CA-BB1CCE89681C}">
      <dgm:prSet/>
      <dgm:spPr/>
      <dgm:t>
        <a:bodyPr/>
        <a:lstStyle/>
        <a:p>
          <a:endParaRPr lang="en-US"/>
        </a:p>
      </dgm:t>
    </dgm:pt>
    <dgm:pt modelId="{D21BFEDB-667D-4123-A54A-49A8D649F67F}">
      <dgm:prSet custT="1"/>
      <dgm:spPr/>
      <dgm:t>
        <a:bodyPr/>
        <a:lstStyle/>
        <a:p>
          <a:pPr rtl="0"/>
          <a:r>
            <a:rPr lang="en-US" sz="2400" b="1" dirty="0" smtClean="0">
              <a:solidFill>
                <a:srgbClr val="C00000"/>
              </a:solidFill>
            </a:rPr>
            <a:t>Task 5:  Use Other Existing Sources to Make Decisions</a:t>
          </a:r>
          <a:endParaRPr lang="en-US" sz="2400" b="1" dirty="0">
            <a:solidFill>
              <a:srgbClr val="C00000"/>
            </a:solidFill>
          </a:endParaRPr>
        </a:p>
      </dgm:t>
    </dgm:pt>
    <dgm:pt modelId="{2F8220F5-B245-41C6-A463-F9FE285A392D}" type="parTrans" cxnId="{3511622F-7757-4890-B2DE-79DA4342C69D}">
      <dgm:prSet/>
      <dgm:spPr/>
      <dgm:t>
        <a:bodyPr/>
        <a:lstStyle/>
        <a:p>
          <a:endParaRPr lang="en-US"/>
        </a:p>
      </dgm:t>
    </dgm:pt>
    <dgm:pt modelId="{3295E7DC-C20C-4020-AE2A-39ADA16967D8}" type="sibTrans" cxnId="{3511622F-7757-4890-B2DE-79DA4342C69D}">
      <dgm:prSet/>
      <dgm:spPr/>
      <dgm:t>
        <a:bodyPr/>
        <a:lstStyle/>
        <a:p>
          <a:endParaRPr lang="en-US"/>
        </a:p>
      </dgm:t>
    </dgm:pt>
    <dgm:pt modelId="{8917D6C9-EE4D-4D47-A62C-F20CF2DF4542}" type="pres">
      <dgm:prSet presAssocID="{F317497D-6089-473D-8A48-DC54F66E458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5C2AA2-32F3-4574-B7EB-BDF4A0FE0D29}" type="pres">
      <dgm:prSet presAssocID="{F317497D-6089-473D-8A48-DC54F66E458C}" presName="arrow" presStyleLbl="bgShp" presStyleIdx="0" presStyleCnt="1"/>
      <dgm:spPr/>
    </dgm:pt>
    <dgm:pt modelId="{E4EC0755-3B8D-40DF-B7F7-FB004FBD9448}" type="pres">
      <dgm:prSet presAssocID="{F317497D-6089-473D-8A48-DC54F66E458C}" presName="linearProcess" presStyleCnt="0"/>
      <dgm:spPr/>
    </dgm:pt>
    <dgm:pt modelId="{B5AD42CA-C115-4366-BDEE-565FF28285F4}" type="pres">
      <dgm:prSet presAssocID="{6F5EE45A-388C-479C-8F23-F7761CF0EBD3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8E67A3-CD3A-4202-A28D-7442EEF047D6}" type="pres">
      <dgm:prSet presAssocID="{E9EA1C9C-8B33-4044-90DA-3AFE3FC4C5F7}" presName="sibTrans" presStyleCnt="0"/>
      <dgm:spPr/>
    </dgm:pt>
    <dgm:pt modelId="{0C5A670D-15C5-4460-9682-3733455DF418}" type="pres">
      <dgm:prSet presAssocID="{BBEBF4A7-3DB8-407D-BD56-5E3A56ED4A51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9018C9-DA7F-42E5-B242-8569B5E94827}" type="pres">
      <dgm:prSet presAssocID="{ACFBB6D0-3619-49C4-BBE7-D105ABE065CF}" presName="sibTrans" presStyleCnt="0"/>
      <dgm:spPr/>
    </dgm:pt>
    <dgm:pt modelId="{2F5E3F04-F36D-401A-9177-2AC7504EBF40}" type="pres">
      <dgm:prSet presAssocID="{B867EF56-8057-4E96-A9D1-32C743C49869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32A66C-93FD-4309-A304-6DB9B5E33D61}" type="pres">
      <dgm:prSet presAssocID="{2E347613-9202-4032-AC75-ACEE63A5326D}" presName="sibTrans" presStyleCnt="0"/>
      <dgm:spPr/>
    </dgm:pt>
    <dgm:pt modelId="{144C8B53-4067-4ABA-BC49-ADB22E70BA26}" type="pres">
      <dgm:prSet presAssocID="{0156B1EB-BDEE-4E7E-A4AE-3649EE8288EE}" presName="textNode" presStyleLbl="node1" presStyleIdx="3" presStyleCnt="5" custScaleX="1004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3A47B7-91B6-4006-971D-F599C2519B41}" type="pres">
      <dgm:prSet presAssocID="{0BC9FCF0-806E-4E9A-B08C-1C9F1F07DB8F}" presName="sibTrans" presStyleCnt="0"/>
      <dgm:spPr/>
    </dgm:pt>
    <dgm:pt modelId="{710AE2E9-0078-48ED-A9B4-17CCBEE2BDB2}" type="pres">
      <dgm:prSet presAssocID="{D21BFEDB-667D-4123-A54A-49A8D649F67F}" presName="textNode" presStyleLbl="node1" presStyleIdx="4" presStyleCnt="5" custScaleX="126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8E1E7C-A3D5-4640-B7CA-BB1CCE89681C}" srcId="{F317497D-6089-473D-8A48-DC54F66E458C}" destId="{0156B1EB-BDEE-4E7E-A4AE-3649EE8288EE}" srcOrd="3" destOrd="0" parTransId="{3A04294D-F84C-4C44-BA20-998B62239452}" sibTransId="{0BC9FCF0-806E-4E9A-B08C-1C9F1F07DB8F}"/>
    <dgm:cxn modelId="{4521380A-021F-49B9-8B97-171A720D5B91}" srcId="{F317497D-6089-473D-8A48-DC54F66E458C}" destId="{6F5EE45A-388C-479C-8F23-F7761CF0EBD3}" srcOrd="0" destOrd="0" parTransId="{448BEBBB-053A-46FF-9E90-85B42B63344A}" sibTransId="{E9EA1C9C-8B33-4044-90DA-3AFE3FC4C5F7}"/>
    <dgm:cxn modelId="{A6C49960-9463-4EDE-8446-F014BEA204CA}" type="presOf" srcId="{B867EF56-8057-4E96-A9D1-32C743C49869}" destId="{2F5E3F04-F36D-401A-9177-2AC7504EBF40}" srcOrd="0" destOrd="0" presId="urn:microsoft.com/office/officeart/2005/8/layout/hProcess9"/>
    <dgm:cxn modelId="{3511622F-7757-4890-B2DE-79DA4342C69D}" srcId="{F317497D-6089-473D-8A48-DC54F66E458C}" destId="{D21BFEDB-667D-4123-A54A-49A8D649F67F}" srcOrd="4" destOrd="0" parTransId="{2F8220F5-B245-41C6-A463-F9FE285A392D}" sibTransId="{3295E7DC-C20C-4020-AE2A-39ADA16967D8}"/>
    <dgm:cxn modelId="{52DCC726-AB3F-4C53-81AD-0A3F6055E68F}" type="presOf" srcId="{BBEBF4A7-3DB8-407D-BD56-5E3A56ED4A51}" destId="{0C5A670D-15C5-4460-9682-3733455DF418}" srcOrd="0" destOrd="0" presId="urn:microsoft.com/office/officeart/2005/8/layout/hProcess9"/>
    <dgm:cxn modelId="{F4A7EAD4-C3BD-468A-845D-DB8452D268E9}" srcId="{F317497D-6089-473D-8A48-DC54F66E458C}" destId="{BBEBF4A7-3DB8-407D-BD56-5E3A56ED4A51}" srcOrd="1" destOrd="0" parTransId="{95AB6FA2-FA69-4184-B1E3-CEBC8D36A694}" sibTransId="{ACFBB6D0-3619-49C4-BBE7-D105ABE065CF}"/>
    <dgm:cxn modelId="{CD23AC93-7F95-4F9F-BBAF-E24C470C560D}" type="presOf" srcId="{D21BFEDB-667D-4123-A54A-49A8D649F67F}" destId="{710AE2E9-0078-48ED-A9B4-17CCBEE2BDB2}" srcOrd="0" destOrd="0" presId="urn:microsoft.com/office/officeart/2005/8/layout/hProcess9"/>
    <dgm:cxn modelId="{21E7E6BF-53CF-45AD-BA5B-2D33F0DA73BC}" type="presOf" srcId="{F317497D-6089-473D-8A48-DC54F66E458C}" destId="{8917D6C9-EE4D-4D47-A62C-F20CF2DF4542}" srcOrd="0" destOrd="0" presId="urn:microsoft.com/office/officeart/2005/8/layout/hProcess9"/>
    <dgm:cxn modelId="{089114F7-BC58-4AF2-9ACC-B999D0CAC4A1}" srcId="{F317497D-6089-473D-8A48-DC54F66E458C}" destId="{B867EF56-8057-4E96-A9D1-32C743C49869}" srcOrd="2" destOrd="0" parTransId="{8A1A815E-4451-4047-8310-B5A67821C383}" sibTransId="{2E347613-9202-4032-AC75-ACEE63A5326D}"/>
    <dgm:cxn modelId="{B8294D07-2042-49F3-8644-824CBA726000}" type="presOf" srcId="{0156B1EB-BDEE-4E7E-A4AE-3649EE8288EE}" destId="{144C8B53-4067-4ABA-BC49-ADB22E70BA26}" srcOrd="0" destOrd="0" presId="urn:microsoft.com/office/officeart/2005/8/layout/hProcess9"/>
    <dgm:cxn modelId="{12387D3C-82A2-47FC-AC8C-ADC71D5A0842}" type="presOf" srcId="{6F5EE45A-388C-479C-8F23-F7761CF0EBD3}" destId="{B5AD42CA-C115-4366-BDEE-565FF28285F4}" srcOrd="0" destOrd="0" presId="urn:microsoft.com/office/officeart/2005/8/layout/hProcess9"/>
    <dgm:cxn modelId="{33E7FD51-DE28-4DC4-BAE6-D636A57A5447}" type="presParOf" srcId="{8917D6C9-EE4D-4D47-A62C-F20CF2DF4542}" destId="{0C5C2AA2-32F3-4574-B7EB-BDF4A0FE0D29}" srcOrd="0" destOrd="0" presId="urn:microsoft.com/office/officeart/2005/8/layout/hProcess9"/>
    <dgm:cxn modelId="{DEB1EE76-E7CB-47D6-85B3-3BFD3D11E024}" type="presParOf" srcId="{8917D6C9-EE4D-4D47-A62C-F20CF2DF4542}" destId="{E4EC0755-3B8D-40DF-B7F7-FB004FBD9448}" srcOrd="1" destOrd="0" presId="urn:microsoft.com/office/officeart/2005/8/layout/hProcess9"/>
    <dgm:cxn modelId="{5852F904-CCD5-466D-8748-7E02A4A95986}" type="presParOf" srcId="{E4EC0755-3B8D-40DF-B7F7-FB004FBD9448}" destId="{B5AD42CA-C115-4366-BDEE-565FF28285F4}" srcOrd="0" destOrd="0" presId="urn:microsoft.com/office/officeart/2005/8/layout/hProcess9"/>
    <dgm:cxn modelId="{E78628BD-6F07-4D61-9187-02DE19C69878}" type="presParOf" srcId="{E4EC0755-3B8D-40DF-B7F7-FB004FBD9448}" destId="{EA8E67A3-CD3A-4202-A28D-7442EEF047D6}" srcOrd="1" destOrd="0" presId="urn:microsoft.com/office/officeart/2005/8/layout/hProcess9"/>
    <dgm:cxn modelId="{B5BB5302-B82E-450D-94C4-17AA5678D500}" type="presParOf" srcId="{E4EC0755-3B8D-40DF-B7F7-FB004FBD9448}" destId="{0C5A670D-15C5-4460-9682-3733455DF418}" srcOrd="2" destOrd="0" presId="urn:microsoft.com/office/officeart/2005/8/layout/hProcess9"/>
    <dgm:cxn modelId="{ED9CF42F-E75E-420B-860D-A160CCFACB24}" type="presParOf" srcId="{E4EC0755-3B8D-40DF-B7F7-FB004FBD9448}" destId="{999018C9-DA7F-42E5-B242-8569B5E94827}" srcOrd="3" destOrd="0" presId="urn:microsoft.com/office/officeart/2005/8/layout/hProcess9"/>
    <dgm:cxn modelId="{C1760B26-03DC-43DE-975C-B4CD8AEF1AC6}" type="presParOf" srcId="{E4EC0755-3B8D-40DF-B7F7-FB004FBD9448}" destId="{2F5E3F04-F36D-401A-9177-2AC7504EBF40}" srcOrd="4" destOrd="0" presId="urn:microsoft.com/office/officeart/2005/8/layout/hProcess9"/>
    <dgm:cxn modelId="{ACDD7F40-1A8C-4E23-AB5D-59C10DD2BEB8}" type="presParOf" srcId="{E4EC0755-3B8D-40DF-B7F7-FB004FBD9448}" destId="{1D32A66C-93FD-4309-A304-6DB9B5E33D61}" srcOrd="5" destOrd="0" presId="urn:microsoft.com/office/officeart/2005/8/layout/hProcess9"/>
    <dgm:cxn modelId="{A77546A1-3BB9-4491-AC06-DC328CF20DCA}" type="presParOf" srcId="{E4EC0755-3B8D-40DF-B7F7-FB004FBD9448}" destId="{144C8B53-4067-4ABA-BC49-ADB22E70BA26}" srcOrd="6" destOrd="0" presId="urn:microsoft.com/office/officeart/2005/8/layout/hProcess9"/>
    <dgm:cxn modelId="{10FCC512-290F-4C2C-8F94-B4C1E4A5368B}" type="presParOf" srcId="{E4EC0755-3B8D-40DF-B7F7-FB004FBD9448}" destId="{BE3A47B7-91B6-4006-971D-F599C2519B41}" srcOrd="7" destOrd="0" presId="urn:microsoft.com/office/officeart/2005/8/layout/hProcess9"/>
    <dgm:cxn modelId="{E1C20788-75D9-4116-9A55-89F8AD1DEE12}" type="presParOf" srcId="{E4EC0755-3B8D-40DF-B7F7-FB004FBD9448}" destId="{710AE2E9-0078-48ED-A9B4-17CCBEE2BDB2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4F092E46-309A-4CCF-B05A-D205FAD6C011}" type="doc">
      <dgm:prSet loTypeId="urn:microsoft.com/office/officeart/2005/8/layout/defaul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18D778A-9977-44B1-BC2C-6D77D95E1983}">
      <dgm:prSet custT="1"/>
      <dgm:spPr/>
      <dgm:t>
        <a:bodyPr/>
        <a:lstStyle/>
        <a:p>
          <a:pPr rtl="0"/>
          <a:r>
            <a:rPr lang="en-US" sz="3200" b="1" dirty="0" smtClean="0"/>
            <a:t>Attendance</a:t>
          </a:r>
          <a:endParaRPr lang="en-US" sz="3200" b="1" dirty="0"/>
        </a:p>
      </dgm:t>
    </dgm:pt>
    <dgm:pt modelId="{5433D3A2-8DA2-4C9F-BD55-D0B10FBF026B}" type="parTrans" cxnId="{8BB9FDE6-FEE8-48D2-B9B8-4B6551D8027E}">
      <dgm:prSet/>
      <dgm:spPr/>
      <dgm:t>
        <a:bodyPr/>
        <a:lstStyle/>
        <a:p>
          <a:endParaRPr lang="en-US"/>
        </a:p>
      </dgm:t>
    </dgm:pt>
    <dgm:pt modelId="{10156F08-131D-4C88-B5BD-84C37C663F82}" type="sibTrans" cxnId="{8BB9FDE6-FEE8-48D2-B9B8-4B6551D8027E}">
      <dgm:prSet/>
      <dgm:spPr/>
      <dgm:t>
        <a:bodyPr/>
        <a:lstStyle/>
        <a:p>
          <a:endParaRPr lang="en-US"/>
        </a:p>
      </dgm:t>
    </dgm:pt>
    <dgm:pt modelId="{66C1FECA-4824-44AE-B520-576A7B9FE14A}">
      <dgm:prSet custT="1"/>
      <dgm:spPr/>
      <dgm:t>
        <a:bodyPr/>
        <a:lstStyle/>
        <a:p>
          <a:pPr rtl="0"/>
          <a:r>
            <a:rPr lang="en-US" sz="3200" b="1" dirty="0" smtClean="0"/>
            <a:t>Nurse referrals/ Injuries</a:t>
          </a:r>
          <a:endParaRPr lang="en-US" sz="3200" b="1" dirty="0"/>
        </a:p>
      </dgm:t>
    </dgm:pt>
    <dgm:pt modelId="{08C75601-A785-497B-84DA-F23CE9927C06}" type="parTrans" cxnId="{8E781AD0-20B4-455D-AAD3-E905F2457D23}">
      <dgm:prSet/>
      <dgm:spPr/>
      <dgm:t>
        <a:bodyPr/>
        <a:lstStyle/>
        <a:p>
          <a:endParaRPr lang="en-US"/>
        </a:p>
      </dgm:t>
    </dgm:pt>
    <dgm:pt modelId="{0365A368-3B83-4E97-8E75-904EA2B86297}" type="sibTrans" cxnId="{8E781AD0-20B4-455D-AAD3-E905F2457D23}">
      <dgm:prSet/>
      <dgm:spPr/>
      <dgm:t>
        <a:bodyPr/>
        <a:lstStyle/>
        <a:p>
          <a:endParaRPr lang="en-US"/>
        </a:p>
      </dgm:t>
    </dgm:pt>
    <dgm:pt modelId="{D9F5166E-B34B-40A1-9CF4-41FCF237D2A7}">
      <dgm:prSet custT="1"/>
      <dgm:spPr/>
      <dgm:t>
        <a:bodyPr/>
        <a:lstStyle/>
        <a:p>
          <a:pPr rtl="0"/>
          <a:r>
            <a:rPr lang="en-US" sz="3200" b="1" dirty="0" smtClean="0"/>
            <a:t>Counselor</a:t>
          </a:r>
          <a:r>
            <a:rPr lang="en-US" sz="2500" b="1" dirty="0" smtClean="0"/>
            <a:t> </a:t>
          </a:r>
          <a:endParaRPr lang="en-US" sz="2500" b="1" dirty="0"/>
        </a:p>
      </dgm:t>
    </dgm:pt>
    <dgm:pt modelId="{69767EC6-B279-4E69-AB13-55B7CEA7B360}" type="parTrans" cxnId="{99C6F8E3-2B98-4FDF-B722-AC74514E2094}">
      <dgm:prSet/>
      <dgm:spPr/>
      <dgm:t>
        <a:bodyPr/>
        <a:lstStyle/>
        <a:p>
          <a:endParaRPr lang="en-US"/>
        </a:p>
      </dgm:t>
    </dgm:pt>
    <dgm:pt modelId="{516FE6F6-3399-4D31-9B3B-3AD439A175D5}" type="sibTrans" cxnId="{99C6F8E3-2B98-4FDF-B722-AC74514E2094}">
      <dgm:prSet/>
      <dgm:spPr/>
      <dgm:t>
        <a:bodyPr/>
        <a:lstStyle/>
        <a:p>
          <a:endParaRPr lang="en-US"/>
        </a:p>
      </dgm:t>
    </dgm:pt>
    <dgm:pt modelId="{2CEF4044-AD74-4718-80BA-B512A2DA2936}">
      <dgm:prSet custT="1"/>
      <dgm:spPr/>
      <dgm:t>
        <a:bodyPr/>
        <a:lstStyle/>
        <a:p>
          <a:pPr rtl="0"/>
          <a:r>
            <a:rPr lang="en-US" sz="3200" b="1" dirty="0" smtClean="0"/>
            <a:t>Staff feedback</a:t>
          </a:r>
          <a:endParaRPr lang="en-US" sz="3200" b="1" dirty="0"/>
        </a:p>
      </dgm:t>
    </dgm:pt>
    <dgm:pt modelId="{18A1D5E6-1DDE-43B4-B707-FC28271FEAEF}" type="parTrans" cxnId="{118F2A04-F7A0-4591-B51D-979762D6A324}">
      <dgm:prSet/>
      <dgm:spPr/>
      <dgm:t>
        <a:bodyPr/>
        <a:lstStyle/>
        <a:p>
          <a:endParaRPr lang="en-US"/>
        </a:p>
      </dgm:t>
    </dgm:pt>
    <dgm:pt modelId="{B4C0AD6B-5C83-41B2-9B28-A146E1A06775}" type="sibTrans" cxnId="{118F2A04-F7A0-4591-B51D-979762D6A324}">
      <dgm:prSet/>
      <dgm:spPr/>
      <dgm:t>
        <a:bodyPr/>
        <a:lstStyle/>
        <a:p>
          <a:endParaRPr lang="en-US"/>
        </a:p>
      </dgm:t>
    </dgm:pt>
    <dgm:pt modelId="{CB3C0DD2-176D-4F2C-BBC8-CC7951B1DE05}">
      <dgm:prSet custT="1"/>
      <dgm:spPr/>
      <dgm:t>
        <a:bodyPr/>
        <a:lstStyle/>
        <a:p>
          <a:pPr rtl="0"/>
          <a:r>
            <a:rPr lang="en-US" sz="3200" b="1" dirty="0" smtClean="0"/>
            <a:t>Parent concerns</a:t>
          </a:r>
          <a:endParaRPr lang="en-US" sz="3200" b="1" dirty="0"/>
        </a:p>
      </dgm:t>
    </dgm:pt>
    <dgm:pt modelId="{91D7FDD0-B2E8-4476-AA63-99B9395D5A39}" type="parTrans" cxnId="{994111FA-B0CE-48F9-AD4D-B845B8CC461D}">
      <dgm:prSet/>
      <dgm:spPr/>
      <dgm:t>
        <a:bodyPr/>
        <a:lstStyle/>
        <a:p>
          <a:endParaRPr lang="en-US"/>
        </a:p>
      </dgm:t>
    </dgm:pt>
    <dgm:pt modelId="{4F659C24-FB4D-48BC-B2FF-A1146F2C35DB}" type="sibTrans" cxnId="{994111FA-B0CE-48F9-AD4D-B845B8CC461D}">
      <dgm:prSet/>
      <dgm:spPr/>
      <dgm:t>
        <a:bodyPr/>
        <a:lstStyle/>
        <a:p>
          <a:endParaRPr lang="en-US"/>
        </a:p>
      </dgm:t>
    </dgm:pt>
    <dgm:pt modelId="{19404773-A243-4BC7-ADE0-7395BEF8D5DE}" type="pres">
      <dgm:prSet presAssocID="{4F092E46-309A-4CCF-B05A-D205FAD6C01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562030-6AFF-421C-B6EA-4B3F4C0B3A13}" type="pres">
      <dgm:prSet presAssocID="{218D778A-9977-44B1-BC2C-6D77D95E198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3D4E13-28DE-41DA-BDBD-E81EF84C00A6}" type="pres">
      <dgm:prSet presAssocID="{10156F08-131D-4C88-B5BD-84C37C663F82}" presName="sibTrans" presStyleCnt="0"/>
      <dgm:spPr/>
    </dgm:pt>
    <dgm:pt modelId="{14132A8E-F846-49B6-BB43-ACC3B37038AE}" type="pres">
      <dgm:prSet presAssocID="{66C1FECA-4824-44AE-B520-576A7B9FE14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11FD16-660D-4BA3-AA7E-21611E9E400C}" type="pres">
      <dgm:prSet presAssocID="{0365A368-3B83-4E97-8E75-904EA2B86297}" presName="sibTrans" presStyleCnt="0"/>
      <dgm:spPr/>
    </dgm:pt>
    <dgm:pt modelId="{9E422D74-134F-4E92-8005-9EFE4B2EC8CC}" type="pres">
      <dgm:prSet presAssocID="{D9F5166E-B34B-40A1-9CF4-41FCF237D2A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D142D-BD78-42F7-99AC-27FF9120D24C}" type="pres">
      <dgm:prSet presAssocID="{516FE6F6-3399-4D31-9B3B-3AD439A175D5}" presName="sibTrans" presStyleCnt="0"/>
      <dgm:spPr/>
    </dgm:pt>
    <dgm:pt modelId="{AD9E546F-06A5-44B2-B3AC-46B9AEDD17CC}" type="pres">
      <dgm:prSet presAssocID="{2CEF4044-AD74-4718-80BA-B512A2DA293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71D990-5903-4934-9BD7-0A5B83AF57B9}" type="pres">
      <dgm:prSet presAssocID="{B4C0AD6B-5C83-41B2-9B28-A146E1A06775}" presName="sibTrans" presStyleCnt="0"/>
      <dgm:spPr/>
    </dgm:pt>
    <dgm:pt modelId="{A0C415BB-5D6A-4663-BF49-10B2506B3049}" type="pres">
      <dgm:prSet presAssocID="{CB3C0DD2-176D-4F2C-BBC8-CC7951B1DE0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781AD0-20B4-455D-AAD3-E905F2457D23}" srcId="{4F092E46-309A-4CCF-B05A-D205FAD6C011}" destId="{66C1FECA-4824-44AE-B520-576A7B9FE14A}" srcOrd="1" destOrd="0" parTransId="{08C75601-A785-497B-84DA-F23CE9927C06}" sibTransId="{0365A368-3B83-4E97-8E75-904EA2B86297}"/>
    <dgm:cxn modelId="{994111FA-B0CE-48F9-AD4D-B845B8CC461D}" srcId="{4F092E46-309A-4CCF-B05A-D205FAD6C011}" destId="{CB3C0DD2-176D-4F2C-BBC8-CC7951B1DE05}" srcOrd="4" destOrd="0" parTransId="{91D7FDD0-B2E8-4476-AA63-99B9395D5A39}" sibTransId="{4F659C24-FB4D-48BC-B2FF-A1146F2C35DB}"/>
    <dgm:cxn modelId="{99C6F8E3-2B98-4FDF-B722-AC74514E2094}" srcId="{4F092E46-309A-4CCF-B05A-D205FAD6C011}" destId="{D9F5166E-B34B-40A1-9CF4-41FCF237D2A7}" srcOrd="2" destOrd="0" parTransId="{69767EC6-B279-4E69-AB13-55B7CEA7B360}" sibTransId="{516FE6F6-3399-4D31-9B3B-3AD439A175D5}"/>
    <dgm:cxn modelId="{5CF17529-46DF-4314-940A-75E8FF821111}" type="presOf" srcId="{66C1FECA-4824-44AE-B520-576A7B9FE14A}" destId="{14132A8E-F846-49B6-BB43-ACC3B37038AE}" srcOrd="0" destOrd="0" presId="urn:microsoft.com/office/officeart/2005/8/layout/default"/>
    <dgm:cxn modelId="{1C44AE2C-B1BD-4AC8-8C62-98DE67CD349F}" type="presOf" srcId="{D9F5166E-B34B-40A1-9CF4-41FCF237D2A7}" destId="{9E422D74-134F-4E92-8005-9EFE4B2EC8CC}" srcOrd="0" destOrd="0" presId="urn:microsoft.com/office/officeart/2005/8/layout/default"/>
    <dgm:cxn modelId="{DC700288-F785-499A-9B01-3924FF376F43}" type="presOf" srcId="{4F092E46-309A-4CCF-B05A-D205FAD6C011}" destId="{19404773-A243-4BC7-ADE0-7395BEF8D5DE}" srcOrd="0" destOrd="0" presId="urn:microsoft.com/office/officeart/2005/8/layout/default"/>
    <dgm:cxn modelId="{8BB9FDE6-FEE8-48D2-B9B8-4B6551D8027E}" srcId="{4F092E46-309A-4CCF-B05A-D205FAD6C011}" destId="{218D778A-9977-44B1-BC2C-6D77D95E1983}" srcOrd="0" destOrd="0" parTransId="{5433D3A2-8DA2-4C9F-BD55-D0B10FBF026B}" sibTransId="{10156F08-131D-4C88-B5BD-84C37C663F82}"/>
    <dgm:cxn modelId="{118F2A04-F7A0-4591-B51D-979762D6A324}" srcId="{4F092E46-309A-4CCF-B05A-D205FAD6C011}" destId="{2CEF4044-AD74-4718-80BA-B512A2DA2936}" srcOrd="3" destOrd="0" parTransId="{18A1D5E6-1DDE-43B4-B707-FC28271FEAEF}" sibTransId="{B4C0AD6B-5C83-41B2-9B28-A146E1A06775}"/>
    <dgm:cxn modelId="{8F68FFA4-18B5-4A43-AE9A-7AB6C9EE329A}" type="presOf" srcId="{CB3C0DD2-176D-4F2C-BBC8-CC7951B1DE05}" destId="{A0C415BB-5D6A-4663-BF49-10B2506B3049}" srcOrd="0" destOrd="0" presId="urn:microsoft.com/office/officeart/2005/8/layout/default"/>
    <dgm:cxn modelId="{E949A412-FEC6-447E-BE1C-048C0E90F3EF}" type="presOf" srcId="{218D778A-9977-44B1-BC2C-6D77D95E1983}" destId="{09562030-6AFF-421C-B6EA-4B3F4C0B3A13}" srcOrd="0" destOrd="0" presId="urn:microsoft.com/office/officeart/2005/8/layout/default"/>
    <dgm:cxn modelId="{606600E3-7926-4B4C-BF72-9E1B6E02B551}" type="presOf" srcId="{2CEF4044-AD74-4718-80BA-B512A2DA2936}" destId="{AD9E546F-06A5-44B2-B3AC-46B9AEDD17CC}" srcOrd="0" destOrd="0" presId="urn:microsoft.com/office/officeart/2005/8/layout/default"/>
    <dgm:cxn modelId="{51C6DCC6-7B34-4C27-8FD8-123146A0B41F}" type="presParOf" srcId="{19404773-A243-4BC7-ADE0-7395BEF8D5DE}" destId="{09562030-6AFF-421C-B6EA-4B3F4C0B3A13}" srcOrd="0" destOrd="0" presId="urn:microsoft.com/office/officeart/2005/8/layout/default"/>
    <dgm:cxn modelId="{29352F83-8C18-4FCE-A86C-ADD56F9FA173}" type="presParOf" srcId="{19404773-A243-4BC7-ADE0-7395BEF8D5DE}" destId="{353D4E13-28DE-41DA-BDBD-E81EF84C00A6}" srcOrd="1" destOrd="0" presId="urn:microsoft.com/office/officeart/2005/8/layout/default"/>
    <dgm:cxn modelId="{A83CAD30-2337-4CB4-A4AE-5B1B488CFFF1}" type="presParOf" srcId="{19404773-A243-4BC7-ADE0-7395BEF8D5DE}" destId="{14132A8E-F846-49B6-BB43-ACC3B37038AE}" srcOrd="2" destOrd="0" presId="urn:microsoft.com/office/officeart/2005/8/layout/default"/>
    <dgm:cxn modelId="{C269884E-CE1A-4758-9BF5-6A8DFEF863B9}" type="presParOf" srcId="{19404773-A243-4BC7-ADE0-7395BEF8D5DE}" destId="{2811FD16-660D-4BA3-AA7E-21611E9E400C}" srcOrd="3" destOrd="0" presId="urn:microsoft.com/office/officeart/2005/8/layout/default"/>
    <dgm:cxn modelId="{3A4B898A-5917-486E-A18A-4AC6A2BFB1DE}" type="presParOf" srcId="{19404773-A243-4BC7-ADE0-7395BEF8D5DE}" destId="{9E422D74-134F-4E92-8005-9EFE4B2EC8CC}" srcOrd="4" destOrd="0" presId="urn:microsoft.com/office/officeart/2005/8/layout/default"/>
    <dgm:cxn modelId="{58C7DE51-AB48-4F9F-8ADE-7A39D0DCB71A}" type="presParOf" srcId="{19404773-A243-4BC7-ADE0-7395BEF8D5DE}" destId="{F51D142D-BD78-42F7-99AC-27FF9120D24C}" srcOrd="5" destOrd="0" presId="urn:microsoft.com/office/officeart/2005/8/layout/default"/>
    <dgm:cxn modelId="{4B1B207E-511F-49A5-A6EE-FEEB82D0807C}" type="presParOf" srcId="{19404773-A243-4BC7-ADE0-7395BEF8D5DE}" destId="{AD9E546F-06A5-44B2-B3AC-46B9AEDD17CC}" srcOrd="6" destOrd="0" presId="urn:microsoft.com/office/officeart/2005/8/layout/default"/>
    <dgm:cxn modelId="{48B8278C-0697-4765-947D-A54541A851F2}" type="presParOf" srcId="{19404773-A243-4BC7-ADE0-7395BEF8D5DE}" destId="{0A71D990-5903-4934-9BD7-0A5B83AF57B9}" srcOrd="7" destOrd="0" presId="urn:microsoft.com/office/officeart/2005/8/layout/default"/>
    <dgm:cxn modelId="{A948769A-762D-4FE2-8BD8-18ED262F1B77}" type="presParOf" srcId="{19404773-A243-4BC7-ADE0-7395BEF8D5DE}" destId="{A0C415BB-5D6A-4663-BF49-10B2506B304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EDEB72-8A3C-4C2B-9704-488D3CD0E581}" type="doc">
      <dgm:prSet loTypeId="urn:microsoft.com/office/officeart/2005/8/layout/vList2" loCatId="list" qsTypeId="urn:microsoft.com/office/officeart/2005/8/quickstyle/simple4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11A6FA47-A8F0-41F7-BDAD-9C8300ECBF30}">
      <dgm:prSet/>
      <dgm:spPr/>
      <dgm:t>
        <a:bodyPr/>
        <a:lstStyle/>
        <a:p>
          <a:pPr rtl="0"/>
          <a:r>
            <a:rPr lang="en-US" b="0" i="1" baseline="0" smtClean="0"/>
            <a:t>Foundations</a:t>
          </a:r>
          <a:r>
            <a:rPr lang="en-US" b="0" i="0" baseline="0" smtClean="0"/>
            <a:t> is modular:</a:t>
          </a:r>
          <a:endParaRPr lang="en-US"/>
        </a:p>
      </dgm:t>
    </dgm:pt>
    <dgm:pt modelId="{4728F60A-F1F0-4147-AE5A-4F66AC3447A5}" type="parTrans" cxnId="{0B4D79D4-B4E4-4C8A-86E5-896945B34120}">
      <dgm:prSet/>
      <dgm:spPr/>
      <dgm:t>
        <a:bodyPr/>
        <a:lstStyle/>
        <a:p>
          <a:endParaRPr lang="en-US"/>
        </a:p>
      </dgm:t>
    </dgm:pt>
    <dgm:pt modelId="{B5DD21E7-07DC-4CE2-A33B-F55CE64D0A8D}" type="sibTrans" cxnId="{0B4D79D4-B4E4-4C8A-86E5-896945B34120}">
      <dgm:prSet/>
      <dgm:spPr/>
      <dgm:t>
        <a:bodyPr/>
        <a:lstStyle/>
        <a:p>
          <a:endParaRPr lang="en-US"/>
        </a:p>
      </dgm:t>
    </dgm:pt>
    <dgm:pt modelId="{EC45FD6F-577A-471B-9D31-24594A0C184B}">
      <dgm:prSet/>
      <dgm:spPr/>
      <dgm:t>
        <a:bodyPr/>
        <a:lstStyle/>
        <a:p>
          <a:pPr rtl="0"/>
          <a:r>
            <a:rPr lang="en-US" b="0" i="0" baseline="0" smtClean="0"/>
            <a:t>Six major components (or modules)</a:t>
          </a:r>
          <a:endParaRPr lang="en-US"/>
        </a:p>
      </dgm:t>
    </dgm:pt>
    <dgm:pt modelId="{E9331098-39BA-4DC6-8DC3-1405128E78BA}" type="parTrans" cxnId="{A2CD0F0B-1E45-4F09-8E62-D874775A4304}">
      <dgm:prSet/>
      <dgm:spPr/>
      <dgm:t>
        <a:bodyPr/>
        <a:lstStyle/>
        <a:p>
          <a:endParaRPr lang="en-US"/>
        </a:p>
      </dgm:t>
    </dgm:pt>
    <dgm:pt modelId="{1DEDDC8B-3AEB-4E17-8D8E-5BA33DA03E8E}" type="sibTrans" cxnId="{A2CD0F0B-1E45-4F09-8E62-D874775A4304}">
      <dgm:prSet/>
      <dgm:spPr/>
      <dgm:t>
        <a:bodyPr/>
        <a:lstStyle/>
        <a:p>
          <a:endParaRPr lang="en-US"/>
        </a:p>
      </dgm:t>
    </dgm:pt>
    <dgm:pt modelId="{8B35131E-DA5B-4A2F-B15D-3A126763EAA2}">
      <dgm:prSet/>
      <dgm:spPr/>
      <dgm:t>
        <a:bodyPr/>
        <a:lstStyle/>
        <a:p>
          <a:pPr rtl="0"/>
          <a:r>
            <a:rPr lang="en-US" b="0" i="0" baseline="0" smtClean="0"/>
            <a:t>Modules, Presentations, Tasks</a:t>
          </a:r>
          <a:endParaRPr lang="en-US"/>
        </a:p>
      </dgm:t>
    </dgm:pt>
    <dgm:pt modelId="{8A385BF2-0F1B-42F6-A310-95272F7FD4B7}" type="parTrans" cxnId="{313704B3-C02C-4495-8AEF-6DB22EA5B253}">
      <dgm:prSet/>
      <dgm:spPr/>
      <dgm:t>
        <a:bodyPr/>
        <a:lstStyle/>
        <a:p>
          <a:endParaRPr lang="en-US"/>
        </a:p>
      </dgm:t>
    </dgm:pt>
    <dgm:pt modelId="{90718D01-1D3B-447F-85FA-8045E27BD716}" type="sibTrans" cxnId="{313704B3-C02C-4495-8AEF-6DB22EA5B253}">
      <dgm:prSet/>
      <dgm:spPr/>
      <dgm:t>
        <a:bodyPr/>
        <a:lstStyle/>
        <a:p>
          <a:endParaRPr lang="en-US"/>
        </a:p>
      </dgm:t>
    </dgm:pt>
    <dgm:pt modelId="{C46B1EFF-E577-4290-9206-DE3C874F2CC3}">
      <dgm:prSet/>
      <dgm:spPr/>
      <dgm:t>
        <a:bodyPr/>
        <a:lstStyle/>
        <a:p>
          <a:pPr rtl="0"/>
          <a:r>
            <a:rPr lang="en-US" b="0" i="0" baseline="0" smtClean="0"/>
            <a:t>Go directly to relevant content</a:t>
          </a:r>
          <a:endParaRPr lang="en-US"/>
        </a:p>
      </dgm:t>
    </dgm:pt>
    <dgm:pt modelId="{3AD11E3F-6B71-48A1-994E-0C2EA00236CF}" type="parTrans" cxnId="{A9FDFF9B-F05C-465D-A40E-E37A69829AB1}">
      <dgm:prSet/>
      <dgm:spPr/>
      <dgm:t>
        <a:bodyPr/>
        <a:lstStyle/>
        <a:p>
          <a:endParaRPr lang="en-US"/>
        </a:p>
      </dgm:t>
    </dgm:pt>
    <dgm:pt modelId="{DD26EA34-55CF-4A6A-99C7-A99A2B8F746F}" type="sibTrans" cxnId="{A9FDFF9B-F05C-465D-A40E-E37A69829AB1}">
      <dgm:prSet/>
      <dgm:spPr/>
      <dgm:t>
        <a:bodyPr/>
        <a:lstStyle/>
        <a:p>
          <a:endParaRPr lang="en-US"/>
        </a:p>
      </dgm:t>
    </dgm:pt>
    <dgm:pt modelId="{B3D15604-C267-4B32-AACB-141F8AF8D6CE}">
      <dgm:prSet/>
      <dgm:spPr/>
      <dgm:t>
        <a:bodyPr/>
        <a:lstStyle/>
        <a:p>
          <a:pPr rtl="0"/>
          <a:r>
            <a:rPr lang="en-US" b="0" i="1" baseline="0" smtClean="0"/>
            <a:t>Foundations</a:t>
          </a:r>
          <a:r>
            <a:rPr lang="en-US" b="0" i="0" baseline="0" smtClean="0"/>
            <a:t> is multimedia:</a:t>
          </a:r>
          <a:endParaRPr lang="en-US"/>
        </a:p>
      </dgm:t>
    </dgm:pt>
    <dgm:pt modelId="{3CEEB307-EDE0-4DC5-96DD-9D287B90A25E}" type="parTrans" cxnId="{DB95FE47-4813-45A8-A136-E06EB32262B5}">
      <dgm:prSet/>
      <dgm:spPr/>
      <dgm:t>
        <a:bodyPr/>
        <a:lstStyle/>
        <a:p>
          <a:endParaRPr lang="en-US"/>
        </a:p>
      </dgm:t>
    </dgm:pt>
    <dgm:pt modelId="{1DF1423E-EAA8-473B-9FB6-C6726521B329}" type="sibTrans" cxnId="{DB95FE47-4813-45A8-A136-E06EB32262B5}">
      <dgm:prSet/>
      <dgm:spPr/>
      <dgm:t>
        <a:bodyPr/>
        <a:lstStyle/>
        <a:p>
          <a:endParaRPr lang="en-US"/>
        </a:p>
      </dgm:t>
    </dgm:pt>
    <dgm:pt modelId="{6FA2440C-8B90-4ECD-9E25-2B0C95457F52}">
      <dgm:prSet/>
      <dgm:spPr/>
      <dgm:t>
        <a:bodyPr/>
        <a:lstStyle/>
        <a:p>
          <a:pPr rtl="0"/>
          <a:r>
            <a:rPr lang="en-US" b="0" i="0" baseline="0" smtClean="0"/>
            <a:t>Written materials</a:t>
          </a:r>
          <a:endParaRPr lang="en-US"/>
        </a:p>
      </dgm:t>
    </dgm:pt>
    <dgm:pt modelId="{2D25A09D-06BA-4D06-978D-586EB69BF30B}" type="parTrans" cxnId="{F9E09A66-5279-42FD-9F32-04AD081FEC96}">
      <dgm:prSet/>
      <dgm:spPr/>
      <dgm:t>
        <a:bodyPr/>
        <a:lstStyle/>
        <a:p>
          <a:endParaRPr lang="en-US"/>
        </a:p>
      </dgm:t>
    </dgm:pt>
    <dgm:pt modelId="{50DFDA4E-9944-47FF-8645-A30FF54DC2A5}" type="sibTrans" cxnId="{F9E09A66-5279-42FD-9F32-04AD081FEC96}">
      <dgm:prSet/>
      <dgm:spPr/>
      <dgm:t>
        <a:bodyPr/>
        <a:lstStyle/>
        <a:p>
          <a:endParaRPr lang="en-US"/>
        </a:p>
      </dgm:t>
    </dgm:pt>
    <dgm:pt modelId="{3D994786-180D-4519-8A9C-8A0F4936AA8B}">
      <dgm:prSet/>
      <dgm:spPr/>
      <dgm:t>
        <a:bodyPr/>
        <a:lstStyle/>
        <a:p>
          <a:pPr rtl="0"/>
          <a:r>
            <a:rPr lang="en-US" b="0" i="0" baseline="0" smtClean="0"/>
            <a:t>Video presentations</a:t>
          </a:r>
          <a:endParaRPr lang="en-US"/>
        </a:p>
      </dgm:t>
    </dgm:pt>
    <dgm:pt modelId="{28E3E35C-02E0-4251-981F-B305460F74A6}" type="parTrans" cxnId="{98548855-C731-45F4-B94B-42E87013622A}">
      <dgm:prSet/>
      <dgm:spPr/>
      <dgm:t>
        <a:bodyPr/>
        <a:lstStyle/>
        <a:p>
          <a:endParaRPr lang="en-US"/>
        </a:p>
      </dgm:t>
    </dgm:pt>
    <dgm:pt modelId="{1EFBBFCB-4301-4A74-B6A4-734D24E11FEB}" type="sibTrans" cxnId="{98548855-C731-45F4-B94B-42E87013622A}">
      <dgm:prSet/>
      <dgm:spPr/>
      <dgm:t>
        <a:bodyPr/>
        <a:lstStyle/>
        <a:p>
          <a:endParaRPr lang="en-US"/>
        </a:p>
      </dgm:t>
    </dgm:pt>
    <dgm:pt modelId="{F598AAF8-707A-46CC-AEA1-D4762C8520B6}">
      <dgm:prSet/>
      <dgm:spPr/>
      <dgm:t>
        <a:bodyPr/>
        <a:lstStyle/>
        <a:p>
          <a:pPr rtl="0"/>
          <a:r>
            <a:rPr lang="en-US" b="0" i="0" baseline="0" smtClean="0"/>
            <a:t>Electronic files</a:t>
          </a:r>
          <a:endParaRPr lang="en-US"/>
        </a:p>
      </dgm:t>
    </dgm:pt>
    <dgm:pt modelId="{21ECE8D1-BAF5-4CBF-BBAD-24690E28FE18}" type="parTrans" cxnId="{EDD3FAA5-6B80-4160-BCD4-5FC1967A303F}">
      <dgm:prSet/>
      <dgm:spPr/>
      <dgm:t>
        <a:bodyPr/>
        <a:lstStyle/>
        <a:p>
          <a:endParaRPr lang="en-US"/>
        </a:p>
      </dgm:t>
    </dgm:pt>
    <dgm:pt modelId="{7526A7DD-9225-4840-87C5-7F2397C93F49}" type="sibTrans" cxnId="{EDD3FAA5-6B80-4160-BCD4-5FC1967A303F}">
      <dgm:prSet/>
      <dgm:spPr/>
      <dgm:t>
        <a:bodyPr/>
        <a:lstStyle/>
        <a:p>
          <a:endParaRPr lang="en-US"/>
        </a:p>
      </dgm:t>
    </dgm:pt>
    <dgm:pt modelId="{BEAA0B5C-FD35-413B-B519-E4CD2C1419D8}" type="pres">
      <dgm:prSet presAssocID="{30EDEB72-8A3C-4C2B-9704-488D3CD0E5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2E3EE9-E01D-42BB-92E4-E1112FF1F291}" type="pres">
      <dgm:prSet presAssocID="{11A6FA47-A8F0-41F7-BDAD-9C8300ECBF3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085BB-29BC-4C64-8FA5-6E3862873CFD}" type="pres">
      <dgm:prSet presAssocID="{11A6FA47-A8F0-41F7-BDAD-9C8300ECBF3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F98B2-CA13-4248-A0FF-BD332CC0BA0C}" type="pres">
      <dgm:prSet presAssocID="{B3D15604-C267-4B32-AACB-141F8AF8D6C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B624F8-7476-472D-B704-D0EC228D9A55}" type="pres">
      <dgm:prSet presAssocID="{B3D15604-C267-4B32-AACB-141F8AF8D6CE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548855-C731-45F4-B94B-42E87013622A}" srcId="{B3D15604-C267-4B32-AACB-141F8AF8D6CE}" destId="{3D994786-180D-4519-8A9C-8A0F4936AA8B}" srcOrd="1" destOrd="0" parTransId="{28E3E35C-02E0-4251-981F-B305460F74A6}" sibTransId="{1EFBBFCB-4301-4A74-B6A4-734D24E11FEB}"/>
    <dgm:cxn modelId="{E3F8AD3D-ABCC-40C2-BC5D-D26F49132832}" type="presOf" srcId="{C46B1EFF-E577-4290-9206-DE3C874F2CC3}" destId="{BDA085BB-29BC-4C64-8FA5-6E3862873CFD}" srcOrd="0" destOrd="2" presId="urn:microsoft.com/office/officeart/2005/8/layout/vList2"/>
    <dgm:cxn modelId="{9E9F1DB6-0787-4161-A3B6-B738649CE581}" type="presOf" srcId="{6FA2440C-8B90-4ECD-9E25-2B0C95457F52}" destId="{AAB624F8-7476-472D-B704-D0EC228D9A55}" srcOrd="0" destOrd="0" presId="urn:microsoft.com/office/officeart/2005/8/layout/vList2"/>
    <dgm:cxn modelId="{93EDBDED-48F1-4102-B5A5-BE135CB53C28}" type="presOf" srcId="{3D994786-180D-4519-8A9C-8A0F4936AA8B}" destId="{AAB624F8-7476-472D-B704-D0EC228D9A55}" srcOrd="0" destOrd="1" presId="urn:microsoft.com/office/officeart/2005/8/layout/vList2"/>
    <dgm:cxn modelId="{0B4D79D4-B4E4-4C8A-86E5-896945B34120}" srcId="{30EDEB72-8A3C-4C2B-9704-488D3CD0E581}" destId="{11A6FA47-A8F0-41F7-BDAD-9C8300ECBF30}" srcOrd="0" destOrd="0" parTransId="{4728F60A-F1F0-4147-AE5A-4F66AC3447A5}" sibTransId="{B5DD21E7-07DC-4CE2-A33B-F55CE64D0A8D}"/>
    <dgm:cxn modelId="{A2CD0F0B-1E45-4F09-8E62-D874775A4304}" srcId="{11A6FA47-A8F0-41F7-BDAD-9C8300ECBF30}" destId="{EC45FD6F-577A-471B-9D31-24594A0C184B}" srcOrd="0" destOrd="0" parTransId="{E9331098-39BA-4DC6-8DC3-1405128E78BA}" sibTransId="{1DEDDC8B-3AEB-4E17-8D8E-5BA33DA03E8E}"/>
    <dgm:cxn modelId="{29750F02-084A-4549-8FEE-EF8677C1A6C7}" type="presOf" srcId="{B3D15604-C267-4B32-AACB-141F8AF8D6CE}" destId="{62EF98B2-CA13-4248-A0FF-BD332CC0BA0C}" srcOrd="0" destOrd="0" presId="urn:microsoft.com/office/officeart/2005/8/layout/vList2"/>
    <dgm:cxn modelId="{F9E09A66-5279-42FD-9F32-04AD081FEC96}" srcId="{B3D15604-C267-4B32-AACB-141F8AF8D6CE}" destId="{6FA2440C-8B90-4ECD-9E25-2B0C95457F52}" srcOrd="0" destOrd="0" parTransId="{2D25A09D-06BA-4D06-978D-586EB69BF30B}" sibTransId="{50DFDA4E-9944-47FF-8645-A30FF54DC2A5}"/>
    <dgm:cxn modelId="{F74107D6-65F8-48A7-AC72-5AE2A1DD5615}" type="presOf" srcId="{EC45FD6F-577A-471B-9D31-24594A0C184B}" destId="{BDA085BB-29BC-4C64-8FA5-6E3862873CFD}" srcOrd="0" destOrd="0" presId="urn:microsoft.com/office/officeart/2005/8/layout/vList2"/>
    <dgm:cxn modelId="{EDD3FAA5-6B80-4160-BCD4-5FC1967A303F}" srcId="{B3D15604-C267-4B32-AACB-141F8AF8D6CE}" destId="{F598AAF8-707A-46CC-AEA1-D4762C8520B6}" srcOrd="2" destOrd="0" parTransId="{21ECE8D1-BAF5-4CBF-BBAD-24690E28FE18}" sibTransId="{7526A7DD-9225-4840-87C5-7F2397C93F49}"/>
    <dgm:cxn modelId="{74CCE934-C9D2-4B28-916C-B372A27E1D92}" type="presOf" srcId="{30EDEB72-8A3C-4C2B-9704-488D3CD0E581}" destId="{BEAA0B5C-FD35-413B-B519-E4CD2C1419D8}" srcOrd="0" destOrd="0" presId="urn:microsoft.com/office/officeart/2005/8/layout/vList2"/>
    <dgm:cxn modelId="{140120D4-24B4-42A4-AA5C-2737060040D5}" type="presOf" srcId="{F598AAF8-707A-46CC-AEA1-D4762C8520B6}" destId="{AAB624F8-7476-472D-B704-D0EC228D9A55}" srcOrd="0" destOrd="2" presId="urn:microsoft.com/office/officeart/2005/8/layout/vList2"/>
    <dgm:cxn modelId="{3D26C0C4-D518-4C20-A1A0-576BB2423480}" type="presOf" srcId="{8B35131E-DA5B-4A2F-B15D-3A126763EAA2}" destId="{BDA085BB-29BC-4C64-8FA5-6E3862873CFD}" srcOrd="0" destOrd="1" presId="urn:microsoft.com/office/officeart/2005/8/layout/vList2"/>
    <dgm:cxn modelId="{A9FDFF9B-F05C-465D-A40E-E37A69829AB1}" srcId="{11A6FA47-A8F0-41F7-BDAD-9C8300ECBF30}" destId="{C46B1EFF-E577-4290-9206-DE3C874F2CC3}" srcOrd="2" destOrd="0" parTransId="{3AD11E3F-6B71-48A1-994E-0C2EA00236CF}" sibTransId="{DD26EA34-55CF-4A6A-99C7-A99A2B8F746F}"/>
    <dgm:cxn modelId="{DB95FE47-4813-45A8-A136-E06EB32262B5}" srcId="{30EDEB72-8A3C-4C2B-9704-488D3CD0E581}" destId="{B3D15604-C267-4B32-AACB-141F8AF8D6CE}" srcOrd="1" destOrd="0" parTransId="{3CEEB307-EDE0-4DC5-96DD-9D287B90A25E}" sibTransId="{1DF1423E-EAA8-473B-9FB6-C6726521B329}"/>
    <dgm:cxn modelId="{D0054F7B-2B4F-4ABC-8928-8F56C2ED8212}" type="presOf" srcId="{11A6FA47-A8F0-41F7-BDAD-9C8300ECBF30}" destId="{992E3EE9-E01D-42BB-92E4-E1112FF1F291}" srcOrd="0" destOrd="0" presId="urn:microsoft.com/office/officeart/2005/8/layout/vList2"/>
    <dgm:cxn modelId="{313704B3-C02C-4495-8AEF-6DB22EA5B253}" srcId="{11A6FA47-A8F0-41F7-BDAD-9C8300ECBF30}" destId="{8B35131E-DA5B-4A2F-B15D-3A126763EAA2}" srcOrd="1" destOrd="0" parTransId="{8A385BF2-0F1B-42F6-A310-95272F7FD4B7}" sibTransId="{90718D01-1D3B-447F-85FA-8045E27BD716}"/>
    <dgm:cxn modelId="{5631E54D-F657-473B-B773-691FFFBA3B41}" type="presParOf" srcId="{BEAA0B5C-FD35-413B-B519-E4CD2C1419D8}" destId="{992E3EE9-E01D-42BB-92E4-E1112FF1F291}" srcOrd="0" destOrd="0" presId="urn:microsoft.com/office/officeart/2005/8/layout/vList2"/>
    <dgm:cxn modelId="{FCC9CA1B-0549-4D35-874E-744CF2E90261}" type="presParOf" srcId="{BEAA0B5C-FD35-413B-B519-E4CD2C1419D8}" destId="{BDA085BB-29BC-4C64-8FA5-6E3862873CFD}" srcOrd="1" destOrd="0" presId="urn:microsoft.com/office/officeart/2005/8/layout/vList2"/>
    <dgm:cxn modelId="{964EBF11-0AF1-4EFC-A421-3A2550E7BA9A}" type="presParOf" srcId="{BEAA0B5C-FD35-413B-B519-E4CD2C1419D8}" destId="{62EF98B2-CA13-4248-A0FF-BD332CC0BA0C}" srcOrd="2" destOrd="0" presId="urn:microsoft.com/office/officeart/2005/8/layout/vList2"/>
    <dgm:cxn modelId="{248DB642-1FB9-42FA-8962-13E17E83E39E}" type="presParOf" srcId="{BEAA0B5C-FD35-413B-B519-E4CD2C1419D8}" destId="{AAB624F8-7476-472D-B704-D0EC228D9A5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1FBC8F3-DCB1-4927-84BC-B0A0F95B6A8D}" type="doc">
      <dgm:prSet loTypeId="urn:microsoft.com/office/officeart/2005/8/layout/arrow3" loCatId="relationship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9E68A7EE-4C15-4364-95C2-C4AF35004CD7}">
      <dgm:prSet custT="1"/>
      <dgm:spPr/>
      <dgm:t>
        <a:bodyPr/>
        <a:lstStyle/>
        <a:p>
          <a:pPr rtl="0"/>
          <a:r>
            <a:rPr lang="en-US" sz="2800" b="0" i="0" baseline="0" dirty="0" smtClean="0"/>
            <a:t>Design a plan to collect and analyze data on the 90% Thresholds.</a:t>
          </a:r>
          <a:endParaRPr lang="en-US" sz="2800" dirty="0"/>
        </a:p>
      </dgm:t>
    </dgm:pt>
    <dgm:pt modelId="{C033BDD1-B8B4-42B4-AE33-E73CE401ADB4}" type="parTrans" cxnId="{086A38A8-1235-41AA-8C5C-B17E1CB35EF1}">
      <dgm:prSet/>
      <dgm:spPr/>
      <dgm:t>
        <a:bodyPr/>
        <a:lstStyle/>
        <a:p>
          <a:endParaRPr lang="en-US"/>
        </a:p>
      </dgm:t>
    </dgm:pt>
    <dgm:pt modelId="{547BE448-4BDC-4E18-B2B9-867770059DFF}" type="sibTrans" cxnId="{086A38A8-1235-41AA-8C5C-B17E1CB35EF1}">
      <dgm:prSet/>
      <dgm:spPr/>
      <dgm:t>
        <a:bodyPr/>
        <a:lstStyle/>
        <a:p>
          <a:endParaRPr lang="en-US"/>
        </a:p>
      </dgm:t>
    </dgm:pt>
    <dgm:pt modelId="{70B0F182-E263-4510-BA0F-0E2C71CD80FD}">
      <dgm:prSet custT="1"/>
      <dgm:spPr/>
      <dgm:t>
        <a:bodyPr/>
        <a:lstStyle/>
        <a:p>
          <a:pPr algn="r" rtl="0"/>
          <a:r>
            <a:rPr lang="en-US" sz="2000" b="0" i="0" baseline="0" dirty="0" smtClean="0"/>
            <a:t>Design and implement a plan for using information from other existing data sources:</a:t>
          </a:r>
          <a:endParaRPr lang="en-US" sz="2000" dirty="0"/>
        </a:p>
      </dgm:t>
    </dgm:pt>
    <dgm:pt modelId="{3D6B2A91-0A32-426D-A233-5EE7728CB3DB}" type="parTrans" cxnId="{22A245F7-3051-44BD-8881-0E3E985F2513}">
      <dgm:prSet/>
      <dgm:spPr/>
      <dgm:t>
        <a:bodyPr/>
        <a:lstStyle/>
        <a:p>
          <a:endParaRPr lang="en-US"/>
        </a:p>
      </dgm:t>
    </dgm:pt>
    <dgm:pt modelId="{C373EA44-3634-4712-84D7-28EDAC05E0A6}" type="sibTrans" cxnId="{22A245F7-3051-44BD-8881-0E3E985F2513}">
      <dgm:prSet/>
      <dgm:spPr/>
      <dgm:t>
        <a:bodyPr/>
        <a:lstStyle/>
        <a:p>
          <a:endParaRPr lang="en-US"/>
        </a:p>
      </dgm:t>
    </dgm:pt>
    <dgm:pt modelId="{730B5C8A-FB52-480A-B3A9-A2013AFED33A}">
      <dgm:prSet custT="1"/>
      <dgm:spPr/>
      <dgm:t>
        <a:bodyPr/>
        <a:lstStyle/>
        <a:p>
          <a:pPr algn="r" rtl="0"/>
          <a:r>
            <a:rPr lang="en-US" sz="2000" b="0" i="0" baseline="0" dirty="0" smtClean="0"/>
            <a:t>What sources are available?</a:t>
          </a:r>
          <a:endParaRPr lang="en-US" sz="2000" dirty="0"/>
        </a:p>
      </dgm:t>
    </dgm:pt>
    <dgm:pt modelId="{44B94D87-7D47-48E1-B777-883CC2074A9A}" type="parTrans" cxnId="{5AA546D3-6928-4411-9C1F-93CCB75C090B}">
      <dgm:prSet/>
      <dgm:spPr/>
      <dgm:t>
        <a:bodyPr/>
        <a:lstStyle/>
        <a:p>
          <a:endParaRPr lang="en-US"/>
        </a:p>
      </dgm:t>
    </dgm:pt>
    <dgm:pt modelId="{0DB99427-7079-42BA-8709-CEB1A8F67F0A}" type="sibTrans" cxnId="{5AA546D3-6928-4411-9C1F-93CCB75C090B}">
      <dgm:prSet/>
      <dgm:spPr/>
      <dgm:t>
        <a:bodyPr/>
        <a:lstStyle/>
        <a:p>
          <a:endParaRPr lang="en-US"/>
        </a:p>
      </dgm:t>
    </dgm:pt>
    <dgm:pt modelId="{EF7A93CE-AC42-402A-ABA4-B0DB81291FE6}">
      <dgm:prSet custT="1"/>
      <dgm:spPr/>
      <dgm:t>
        <a:bodyPr/>
        <a:lstStyle/>
        <a:p>
          <a:pPr algn="r" rtl="0"/>
          <a:r>
            <a:rPr lang="en-US" sz="2000" b="0" i="0" baseline="0" dirty="0" smtClean="0"/>
            <a:t>Who will be responsible?</a:t>
          </a:r>
          <a:endParaRPr lang="en-US" sz="2000" dirty="0"/>
        </a:p>
      </dgm:t>
    </dgm:pt>
    <dgm:pt modelId="{ED1C9606-853D-4069-9761-DA928A2C5A74}" type="parTrans" cxnId="{318DA93D-B52D-497C-B543-39E2E8470130}">
      <dgm:prSet/>
      <dgm:spPr/>
      <dgm:t>
        <a:bodyPr/>
        <a:lstStyle/>
        <a:p>
          <a:endParaRPr lang="en-US"/>
        </a:p>
      </dgm:t>
    </dgm:pt>
    <dgm:pt modelId="{3935AE4F-8C0A-4188-B41B-20E7A13C0217}" type="sibTrans" cxnId="{318DA93D-B52D-497C-B543-39E2E8470130}">
      <dgm:prSet/>
      <dgm:spPr/>
      <dgm:t>
        <a:bodyPr/>
        <a:lstStyle/>
        <a:p>
          <a:endParaRPr lang="en-US"/>
        </a:p>
      </dgm:t>
    </dgm:pt>
    <dgm:pt modelId="{7FF33003-8DB0-4394-ADDF-557EAA755748}">
      <dgm:prSet custT="1"/>
      <dgm:spPr/>
      <dgm:t>
        <a:bodyPr/>
        <a:lstStyle/>
        <a:p>
          <a:pPr algn="r" rtl="0"/>
          <a:r>
            <a:rPr lang="en-US" sz="2000" b="0" i="0" baseline="0" dirty="0" smtClean="0"/>
            <a:t>Confidentiality</a:t>
          </a:r>
          <a:endParaRPr lang="en-US" sz="2000" dirty="0"/>
        </a:p>
      </dgm:t>
    </dgm:pt>
    <dgm:pt modelId="{66A3E5C9-5F24-411F-9562-13C6B1D0DA1F}" type="parTrans" cxnId="{7E07814E-DBE1-4506-919F-B064EFBE6584}">
      <dgm:prSet/>
      <dgm:spPr/>
      <dgm:t>
        <a:bodyPr/>
        <a:lstStyle/>
        <a:p>
          <a:endParaRPr lang="en-US"/>
        </a:p>
      </dgm:t>
    </dgm:pt>
    <dgm:pt modelId="{4E0D4D51-D1B9-48C2-BE6D-B42E546BFDED}" type="sibTrans" cxnId="{7E07814E-DBE1-4506-919F-B064EFBE6584}">
      <dgm:prSet/>
      <dgm:spPr/>
      <dgm:t>
        <a:bodyPr/>
        <a:lstStyle/>
        <a:p>
          <a:endParaRPr lang="en-US"/>
        </a:p>
      </dgm:t>
    </dgm:pt>
    <dgm:pt modelId="{BA057D87-C196-4091-B9A0-CCB89EA1DA00}">
      <dgm:prSet custT="1"/>
      <dgm:spPr/>
      <dgm:t>
        <a:bodyPr/>
        <a:lstStyle/>
        <a:p>
          <a:pPr algn="r" rtl="0"/>
          <a:r>
            <a:rPr lang="en-US" sz="2000" b="0" i="0" baseline="0" dirty="0" smtClean="0"/>
            <a:t>How will data be reported to staff?</a:t>
          </a:r>
          <a:endParaRPr lang="en-US" sz="2000" dirty="0"/>
        </a:p>
      </dgm:t>
    </dgm:pt>
    <dgm:pt modelId="{86A6F585-C0CB-4B21-BB0A-48F68E835C5C}" type="parTrans" cxnId="{32476DF7-BB30-4946-8FC3-B6AF8A081829}">
      <dgm:prSet/>
      <dgm:spPr/>
      <dgm:t>
        <a:bodyPr/>
        <a:lstStyle/>
        <a:p>
          <a:endParaRPr lang="en-US"/>
        </a:p>
      </dgm:t>
    </dgm:pt>
    <dgm:pt modelId="{DA25F289-6563-40E0-8E47-A56B3E07F24F}" type="sibTrans" cxnId="{32476DF7-BB30-4946-8FC3-B6AF8A081829}">
      <dgm:prSet/>
      <dgm:spPr/>
      <dgm:t>
        <a:bodyPr/>
        <a:lstStyle/>
        <a:p>
          <a:endParaRPr lang="en-US"/>
        </a:p>
      </dgm:t>
    </dgm:pt>
    <dgm:pt modelId="{758C73A5-7E7C-47CE-950F-76C4C6E17C1C}" type="pres">
      <dgm:prSet presAssocID="{A1FBC8F3-DCB1-4927-84BC-B0A0F95B6A8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91431A-2D6C-4749-8122-3451503D52D4}" type="pres">
      <dgm:prSet presAssocID="{A1FBC8F3-DCB1-4927-84BC-B0A0F95B6A8D}" presName="divider" presStyleLbl="fgShp" presStyleIdx="0" presStyleCnt="1" custLinFactNeighborX="-663" custLinFactNeighborY="-13267"/>
      <dgm:spPr/>
    </dgm:pt>
    <dgm:pt modelId="{E5E3FFDB-A082-48BC-A537-B222F4255654}" type="pres">
      <dgm:prSet presAssocID="{9E68A7EE-4C15-4364-95C2-C4AF35004CD7}" presName="downArrow" presStyleLbl="node1" presStyleIdx="0" presStyleCnt="2"/>
      <dgm:spPr/>
    </dgm:pt>
    <dgm:pt modelId="{255926F4-2335-447A-8F94-D3012B4A2D02}" type="pres">
      <dgm:prSet presAssocID="{9E68A7EE-4C15-4364-95C2-C4AF35004CD7}" presName="downArrowText" presStyleLbl="revTx" presStyleIdx="0" presStyleCnt="2" custScaleX="1529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1003F4-B858-4457-91A4-5AE0DE720DBD}" type="pres">
      <dgm:prSet presAssocID="{70B0F182-E263-4510-BA0F-0E2C71CD80FD}" presName="upArrow" presStyleLbl="node1" presStyleIdx="1" presStyleCnt="2" custLinFactNeighborX="13026" custLinFactNeighborY="-17905"/>
      <dgm:spPr/>
    </dgm:pt>
    <dgm:pt modelId="{ACC1F465-B2EC-4FA0-8B78-C36F2D0B8B2B}" type="pres">
      <dgm:prSet presAssocID="{70B0F182-E263-4510-BA0F-0E2C71CD80FD}" presName="upArrowText" presStyleLbl="revTx" presStyleIdx="1" presStyleCnt="2" custScaleX="180794" custScaleY="127359" custLinFactNeighborY="-6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FF7873-E3DF-4907-93AF-F52AFF3B3892}" type="presOf" srcId="{BA057D87-C196-4091-B9A0-CCB89EA1DA00}" destId="{ACC1F465-B2EC-4FA0-8B78-C36F2D0B8B2B}" srcOrd="0" destOrd="4" presId="urn:microsoft.com/office/officeart/2005/8/layout/arrow3"/>
    <dgm:cxn modelId="{086A38A8-1235-41AA-8C5C-B17E1CB35EF1}" srcId="{A1FBC8F3-DCB1-4927-84BC-B0A0F95B6A8D}" destId="{9E68A7EE-4C15-4364-95C2-C4AF35004CD7}" srcOrd="0" destOrd="0" parTransId="{C033BDD1-B8B4-42B4-AE33-E73CE401ADB4}" sibTransId="{547BE448-4BDC-4E18-B2B9-867770059DFF}"/>
    <dgm:cxn modelId="{C5107927-4C08-4202-9931-47E384F391CA}" type="presOf" srcId="{730B5C8A-FB52-480A-B3A9-A2013AFED33A}" destId="{ACC1F465-B2EC-4FA0-8B78-C36F2D0B8B2B}" srcOrd="0" destOrd="1" presId="urn:microsoft.com/office/officeart/2005/8/layout/arrow3"/>
    <dgm:cxn modelId="{318DA93D-B52D-497C-B543-39E2E8470130}" srcId="{70B0F182-E263-4510-BA0F-0E2C71CD80FD}" destId="{EF7A93CE-AC42-402A-ABA4-B0DB81291FE6}" srcOrd="1" destOrd="0" parTransId="{ED1C9606-853D-4069-9761-DA928A2C5A74}" sibTransId="{3935AE4F-8C0A-4188-B41B-20E7A13C0217}"/>
    <dgm:cxn modelId="{7E07814E-DBE1-4506-919F-B064EFBE6584}" srcId="{70B0F182-E263-4510-BA0F-0E2C71CD80FD}" destId="{7FF33003-8DB0-4394-ADDF-557EAA755748}" srcOrd="2" destOrd="0" parTransId="{66A3E5C9-5F24-411F-9562-13C6B1D0DA1F}" sibTransId="{4E0D4D51-D1B9-48C2-BE6D-B42E546BFDED}"/>
    <dgm:cxn modelId="{32476DF7-BB30-4946-8FC3-B6AF8A081829}" srcId="{70B0F182-E263-4510-BA0F-0E2C71CD80FD}" destId="{BA057D87-C196-4091-B9A0-CCB89EA1DA00}" srcOrd="3" destOrd="0" parTransId="{86A6F585-C0CB-4B21-BB0A-48F68E835C5C}" sibTransId="{DA25F289-6563-40E0-8E47-A56B3E07F24F}"/>
    <dgm:cxn modelId="{5AA546D3-6928-4411-9C1F-93CCB75C090B}" srcId="{70B0F182-E263-4510-BA0F-0E2C71CD80FD}" destId="{730B5C8A-FB52-480A-B3A9-A2013AFED33A}" srcOrd="0" destOrd="0" parTransId="{44B94D87-7D47-48E1-B777-883CC2074A9A}" sibTransId="{0DB99427-7079-42BA-8709-CEB1A8F67F0A}"/>
    <dgm:cxn modelId="{3DDE4DF3-0D68-4AC6-BFC9-A7BA0C7EE39F}" type="presOf" srcId="{70B0F182-E263-4510-BA0F-0E2C71CD80FD}" destId="{ACC1F465-B2EC-4FA0-8B78-C36F2D0B8B2B}" srcOrd="0" destOrd="0" presId="urn:microsoft.com/office/officeart/2005/8/layout/arrow3"/>
    <dgm:cxn modelId="{8149C06E-CD57-4AB4-817B-EEFBA13D0EEF}" type="presOf" srcId="{7FF33003-8DB0-4394-ADDF-557EAA755748}" destId="{ACC1F465-B2EC-4FA0-8B78-C36F2D0B8B2B}" srcOrd="0" destOrd="3" presId="urn:microsoft.com/office/officeart/2005/8/layout/arrow3"/>
    <dgm:cxn modelId="{55789B60-9BAA-4689-8DFB-FF6E281A362C}" type="presOf" srcId="{A1FBC8F3-DCB1-4927-84BC-B0A0F95B6A8D}" destId="{758C73A5-7E7C-47CE-950F-76C4C6E17C1C}" srcOrd="0" destOrd="0" presId="urn:microsoft.com/office/officeart/2005/8/layout/arrow3"/>
    <dgm:cxn modelId="{22A245F7-3051-44BD-8881-0E3E985F2513}" srcId="{A1FBC8F3-DCB1-4927-84BC-B0A0F95B6A8D}" destId="{70B0F182-E263-4510-BA0F-0E2C71CD80FD}" srcOrd="1" destOrd="0" parTransId="{3D6B2A91-0A32-426D-A233-5EE7728CB3DB}" sibTransId="{C373EA44-3634-4712-84D7-28EDAC05E0A6}"/>
    <dgm:cxn modelId="{B9E216EC-B4F1-487C-90A2-F6C39A38CCB1}" type="presOf" srcId="{9E68A7EE-4C15-4364-95C2-C4AF35004CD7}" destId="{255926F4-2335-447A-8F94-D3012B4A2D02}" srcOrd="0" destOrd="0" presId="urn:microsoft.com/office/officeart/2005/8/layout/arrow3"/>
    <dgm:cxn modelId="{8E7C5F83-743A-4B8B-9D1B-D675BE13EB94}" type="presOf" srcId="{EF7A93CE-AC42-402A-ABA4-B0DB81291FE6}" destId="{ACC1F465-B2EC-4FA0-8B78-C36F2D0B8B2B}" srcOrd="0" destOrd="2" presId="urn:microsoft.com/office/officeart/2005/8/layout/arrow3"/>
    <dgm:cxn modelId="{7F836ECA-1638-4449-BE33-48ECF0782F4E}" type="presParOf" srcId="{758C73A5-7E7C-47CE-950F-76C4C6E17C1C}" destId="{3391431A-2D6C-4749-8122-3451503D52D4}" srcOrd="0" destOrd="0" presId="urn:microsoft.com/office/officeart/2005/8/layout/arrow3"/>
    <dgm:cxn modelId="{A9C5BBCA-D79D-480F-89C2-9F32E22F616C}" type="presParOf" srcId="{758C73A5-7E7C-47CE-950F-76C4C6E17C1C}" destId="{E5E3FFDB-A082-48BC-A537-B222F4255654}" srcOrd="1" destOrd="0" presId="urn:microsoft.com/office/officeart/2005/8/layout/arrow3"/>
    <dgm:cxn modelId="{5D3F323C-3BF8-45D4-B45A-BDC657E272ED}" type="presParOf" srcId="{758C73A5-7E7C-47CE-950F-76C4C6E17C1C}" destId="{255926F4-2335-447A-8F94-D3012B4A2D02}" srcOrd="2" destOrd="0" presId="urn:microsoft.com/office/officeart/2005/8/layout/arrow3"/>
    <dgm:cxn modelId="{CE9D0A7F-D7F5-4C57-90B2-44BA1A37445A}" type="presParOf" srcId="{758C73A5-7E7C-47CE-950F-76C4C6E17C1C}" destId="{8F1003F4-B858-4457-91A4-5AE0DE720DBD}" srcOrd="3" destOrd="0" presId="urn:microsoft.com/office/officeart/2005/8/layout/arrow3"/>
    <dgm:cxn modelId="{712939DD-D101-4B52-B534-D080161B159F}" type="presParOf" srcId="{758C73A5-7E7C-47CE-950F-76C4C6E17C1C}" destId="{ACC1F465-B2EC-4FA0-8B78-C36F2D0B8B2B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FC352F22-8E0E-4F65-9CFE-F3F88CB2F78C}" type="doc">
      <dgm:prSet loTypeId="urn:microsoft.com/office/officeart/2005/8/layout/lProcess3" loCatId="process" qsTypeId="urn:microsoft.com/office/officeart/2005/8/quickstyle/simple4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40C2C4F4-B00B-4076-A7AE-D8CF85062C44}">
      <dgm:prSet/>
      <dgm:spPr/>
      <dgm:t>
        <a:bodyPr/>
        <a:lstStyle/>
        <a:p>
          <a:pPr rtl="0"/>
          <a:r>
            <a:rPr lang="en-US" smtClean="0"/>
            <a:t>Kara Hallenberger- Program Coordinator, Behavior Support Programs</a:t>
          </a:r>
          <a:endParaRPr lang="en-US"/>
        </a:p>
      </dgm:t>
    </dgm:pt>
    <dgm:pt modelId="{ECC0EE01-791D-4DDE-A0BB-630688F1E19A}" type="parTrans" cxnId="{326D98E4-4493-4C19-B2F4-559FA41878AE}">
      <dgm:prSet/>
      <dgm:spPr/>
      <dgm:t>
        <a:bodyPr/>
        <a:lstStyle/>
        <a:p>
          <a:endParaRPr lang="en-US"/>
        </a:p>
      </dgm:t>
    </dgm:pt>
    <dgm:pt modelId="{20337899-8D79-4F3B-82F4-56A46340CBE0}" type="sibTrans" cxnId="{326D98E4-4493-4C19-B2F4-559FA41878AE}">
      <dgm:prSet/>
      <dgm:spPr/>
      <dgm:t>
        <a:bodyPr/>
        <a:lstStyle/>
        <a:p>
          <a:endParaRPr lang="en-US"/>
        </a:p>
      </dgm:t>
    </dgm:pt>
    <dgm:pt modelId="{1D4D494A-AF53-4ADD-8FC9-AF8C9C05B927}">
      <dgm:prSet custT="1"/>
      <dgm:spPr/>
      <dgm:t>
        <a:bodyPr/>
        <a:lstStyle/>
        <a:p>
          <a:pPr rtl="0"/>
          <a:r>
            <a:rPr lang="en-US" sz="2600" u="sng" dirty="0" smtClean="0">
              <a:hlinkClick xmlns:r="http://schemas.openxmlformats.org/officeDocument/2006/relationships" r:id="rId1"/>
            </a:rPr>
            <a:t>khalle@neisd.net</a:t>
          </a:r>
          <a:endParaRPr lang="en-US" sz="2600" dirty="0"/>
        </a:p>
      </dgm:t>
    </dgm:pt>
    <dgm:pt modelId="{C91DD4ED-D357-496B-9FF0-F4C553024C97}" type="parTrans" cxnId="{E2004177-7D5E-48D2-B117-B5C316DFD5CC}">
      <dgm:prSet/>
      <dgm:spPr/>
      <dgm:t>
        <a:bodyPr/>
        <a:lstStyle/>
        <a:p>
          <a:endParaRPr lang="en-US"/>
        </a:p>
      </dgm:t>
    </dgm:pt>
    <dgm:pt modelId="{93100623-A30E-4EE6-AF42-5CB5D1486D1A}" type="sibTrans" cxnId="{E2004177-7D5E-48D2-B117-B5C316DFD5CC}">
      <dgm:prSet/>
      <dgm:spPr/>
      <dgm:t>
        <a:bodyPr/>
        <a:lstStyle/>
        <a:p>
          <a:endParaRPr lang="en-US"/>
        </a:p>
      </dgm:t>
    </dgm:pt>
    <dgm:pt modelId="{2721099A-0BAD-4DBC-8466-B6E1A0416215}">
      <dgm:prSet/>
      <dgm:spPr/>
      <dgm:t>
        <a:bodyPr/>
        <a:lstStyle/>
        <a:p>
          <a:pPr rtl="0"/>
          <a:r>
            <a:rPr lang="en-US" smtClean="0"/>
            <a:t>Stephanie Heinchon- Director of School Improvement </a:t>
          </a:r>
          <a:endParaRPr lang="en-US"/>
        </a:p>
      </dgm:t>
    </dgm:pt>
    <dgm:pt modelId="{0B1DEA75-8BAB-434A-B2AC-618F387CBA30}" type="parTrans" cxnId="{7A3214ED-61C5-4F7B-AE61-C0B0873E6773}">
      <dgm:prSet/>
      <dgm:spPr/>
      <dgm:t>
        <a:bodyPr/>
        <a:lstStyle/>
        <a:p>
          <a:endParaRPr lang="en-US"/>
        </a:p>
      </dgm:t>
    </dgm:pt>
    <dgm:pt modelId="{5AB21EBC-EAD6-43DA-B4B1-39B924624999}" type="sibTrans" cxnId="{7A3214ED-61C5-4F7B-AE61-C0B0873E6773}">
      <dgm:prSet/>
      <dgm:spPr/>
      <dgm:t>
        <a:bodyPr/>
        <a:lstStyle/>
        <a:p>
          <a:endParaRPr lang="en-US"/>
        </a:p>
      </dgm:t>
    </dgm:pt>
    <dgm:pt modelId="{F66C090C-896B-4AE2-BAF0-95FBDAD05DC0}">
      <dgm:prSet custT="1"/>
      <dgm:spPr/>
      <dgm:t>
        <a:bodyPr/>
        <a:lstStyle/>
        <a:p>
          <a:pPr rtl="0"/>
          <a:r>
            <a:rPr lang="en-US" sz="2600" u="sng" dirty="0" smtClean="0">
              <a:hlinkClick xmlns:r="http://schemas.openxmlformats.org/officeDocument/2006/relationships" r:id="rId2"/>
            </a:rPr>
            <a:t>sheinc@neisd.net</a:t>
          </a:r>
          <a:endParaRPr lang="en-US" sz="2600" u="sng" dirty="0"/>
        </a:p>
      </dgm:t>
    </dgm:pt>
    <dgm:pt modelId="{4F0E3854-AF8D-4690-812C-1D2B41136F89}" type="parTrans" cxnId="{E0060463-C7EA-4FF5-9329-C08EBD39B949}">
      <dgm:prSet/>
      <dgm:spPr/>
      <dgm:t>
        <a:bodyPr/>
        <a:lstStyle/>
        <a:p>
          <a:endParaRPr lang="en-US"/>
        </a:p>
      </dgm:t>
    </dgm:pt>
    <dgm:pt modelId="{96B04024-69A2-45A0-9A4F-AF337C1F3264}" type="sibTrans" cxnId="{E0060463-C7EA-4FF5-9329-C08EBD39B949}">
      <dgm:prSet/>
      <dgm:spPr/>
      <dgm:t>
        <a:bodyPr/>
        <a:lstStyle/>
        <a:p>
          <a:endParaRPr lang="en-US"/>
        </a:p>
      </dgm:t>
    </dgm:pt>
    <dgm:pt modelId="{54D740A4-8A46-442B-8FE6-15D84349FCD6}" type="pres">
      <dgm:prSet presAssocID="{FC352F22-8E0E-4F65-9CFE-F3F88CB2F78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DD85635-8864-4D0C-9BC6-307C3936A5BB}" type="pres">
      <dgm:prSet presAssocID="{40C2C4F4-B00B-4076-A7AE-D8CF85062C44}" presName="horFlow" presStyleCnt="0"/>
      <dgm:spPr/>
    </dgm:pt>
    <dgm:pt modelId="{61AEB23C-65D7-4BA6-89F4-53AAFC594A51}" type="pres">
      <dgm:prSet presAssocID="{40C2C4F4-B00B-4076-A7AE-D8CF85062C44}" presName="bigChev" presStyleLbl="node1" presStyleIdx="0" presStyleCnt="2"/>
      <dgm:spPr/>
      <dgm:t>
        <a:bodyPr/>
        <a:lstStyle/>
        <a:p>
          <a:endParaRPr lang="en-US"/>
        </a:p>
      </dgm:t>
    </dgm:pt>
    <dgm:pt modelId="{19E72801-194A-469A-8404-93EFF342E94F}" type="pres">
      <dgm:prSet presAssocID="{C91DD4ED-D357-496B-9FF0-F4C553024C97}" presName="parTrans" presStyleCnt="0"/>
      <dgm:spPr/>
    </dgm:pt>
    <dgm:pt modelId="{5326C269-BBB7-48AA-9A0F-4A71FA8D0E0F}" type="pres">
      <dgm:prSet presAssocID="{1D4D494A-AF53-4ADD-8FC9-AF8C9C05B927}" presName="node" presStyleLbl="alignAccFollowNode1" presStyleIdx="0" presStyleCnt="2" custScaleX="1096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6D0F3B-50B2-43AC-8625-F5553138F3B6}" type="pres">
      <dgm:prSet presAssocID="{40C2C4F4-B00B-4076-A7AE-D8CF85062C44}" presName="vSp" presStyleCnt="0"/>
      <dgm:spPr/>
    </dgm:pt>
    <dgm:pt modelId="{6E0A8218-C47D-4BA5-8BDB-DFA0C63DAB6C}" type="pres">
      <dgm:prSet presAssocID="{2721099A-0BAD-4DBC-8466-B6E1A0416215}" presName="horFlow" presStyleCnt="0"/>
      <dgm:spPr/>
    </dgm:pt>
    <dgm:pt modelId="{29112D77-83BD-4ABE-AF1D-59BE6DB12011}" type="pres">
      <dgm:prSet presAssocID="{2721099A-0BAD-4DBC-8466-B6E1A0416215}" presName="bigChev" presStyleLbl="node1" presStyleIdx="1" presStyleCnt="2"/>
      <dgm:spPr/>
      <dgm:t>
        <a:bodyPr/>
        <a:lstStyle/>
        <a:p>
          <a:endParaRPr lang="en-US"/>
        </a:p>
      </dgm:t>
    </dgm:pt>
    <dgm:pt modelId="{120F3F24-4310-4E65-A8EE-35EDF6A0BC84}" type="pres">
      <dgm:prSet presAssocID="{4F0E3854-AF8D-4690-812C-1D2B41136F89}" presName="parTrans" presStyleCnt="0"/>
      <dgm:spPr/>
    </dgm:pt>
    <dgm:pt modelId="{8CD8BA2E-95E7-4F0C-96C6-6BA081023E44}" type="pres">
      <dgm:prSet presAssocID="{F66C090C-896B-4AE2-BAF0-95FBDAD05DC0}" presName="node" presStyleLbl="alignAccFollowNode1" presStyleIdx="1" presStyleCnt="2" custScaleX="112814" custLinFactNeighborX="3713" custLinFactNeighborY="38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060463-C7EA-4FF5-9329-C08EBD39B949}" srcId="{2721099A-0BAD-4DBC-8466-B6E1A0416215}" destId="{F66C090C-896B-4AE2-BAF0-95FBDAD05DC0}" srcOrd="0" destOrd="0" parTransId="{4F0E3854-AF8D-4690-812C-1D2B41136F89}" sibTransId="{96B04024-69A2-45A0-9A4F-AF337C1F3264}"/>
    <dgm:cxn modelId="{326D98E4-4493-4C19-B2F4-559FA41878AE}" srcId="{FC352F22-8E0E-4F65-9CFE-F3F88CB2F78C}" destId="{40C2C4F4-B00B-4076-A7AE-D8CF85062C44}" srcOrd="0" destOrd="0" parTransId="{ECC0EE01-791D-4DDE-A0BB-630688F1E19A}" sibTransId="{20337899-8D79-4F3B-82F4-56A46340CBE0}"/>
    <dgm:cxn modelId="{9A7E376E-C6FA-4ED3-AA73-97B6ABB8FB24}" type="presOf" srcId="{FC352F22-8E0E-4F65-9CFE-F3F88CB2F78C}" destId="{54D740A4-8A46-442B-8FE6-15D84349FCD6}" srcOrd="0" destOrd="0" presId="urn:microsoft.com/office/officeart/2005/8/layout/lProcess3"/>
    <dgm:cxn modelId="{7A3214ED-61C5-4F7B-AE61-C0B0873E6773}" srcId="{FC352F22-8E0E-4F65-9CFE-F3F88CB2F78C}" destId="{2721099A-0BAD-4DBC-8466-B6E1A0416215}" srcOrd="1" destOrd="0" parTransId="{0B1DEA75-8BAB-434A-B2AC-618F387CBA30}" sibTransId="{5AB21EBC-EAD6-43DA-B4B1-39B924624999}"/>
    <dgm:cxn modelId="{B7B9A229-A061-420E-B333-40AD88EC8F05}" type="presOf" srcId="{F66C090C-896B-4AE2-BAF0-95FBDAD05DC0}" destId="{8CD8BA2E-95E7-4F0C-96C6-6BA081023E44}" srcOrd="0" destOrd="0" presId="urn:microsoft.com/office/officeart/2005/8/layout/lProcess3"/>
    <dgm:cxn modelId="{CAF2AAF2-11FC-4057-8206-8E34FD4F5EE1}" type="presOf" srcId="{1D4D494A-AF53-4ADD-8FC9-AF8C9C05B927}" destId="{5326C269-BBB7-48AA-9A0F-4A71FA8D0E0F}" srcOrd="0" destOrd="0" presId="urn:microsoft.com/office/officeart/2005/8/layout/lProcess3"/>
    <dgm:cxn modelId="{E2004177-7D5E-48D2-B117-B5C316DFD5CC}" srcId="{40C2C4F4-B00B-4076-A7AE-D8CF85062C44}" destId="{1D4D494A-AF53-4ADD-8FC9-AF8C9C05B927}" srcOrd="0" destOrd="0" parTransId="{C91DD4ED-D357-496B-9FF0-F4C553024C97}" sibTransId="{93100623-A30E-4EE6-AF42-5CB5D1486D1A}"/>
    <dgm:cxn modelId="{5A9B8C9B-5325-442A-9584-020FF72261BC}" type="presOf" srcId="{40C2C4F4-B00B-4076-A7AE-D8CF85062C44}" destId="{61AEB23C-65D7-4BA6-89F4-53AAFC594A51}" srcOrd="0" destOrd="0" presId="urn:microsoft.com/office/officeart/2005/8/layout/lProcess3"/>
    <dgm:cxn modelId="{B5C5B749-B955-42D5-8894-61079D34747D}" type="presOf" srcId="{2721099A-0BAD-4DBC-8466-B6E1A0416215}" destId="{29112D77-83BD-4ABE-AF1D-59BE6DB12011}" srcOrd="0" destOrd="0" presId="urn:microsoft.com/office/officeart/2005/8/layout/lProcess3"/>
    <dgm:cxn modelId="{1F50FB37-3CB3-4358-A3FF-0B19CC281941}" type="presParOf" srcId="{54D740A4-8A46-442B-8FE6-15D84349FCD6}" destId="{2DD85635-8864-4D0C-9BC6-307C3936A5BB}" srcOrd="0" destOrd="0" presId="urn:microsoft.com/office/officeart/2005/8/layout/lProcess3"/>
    <dgm:cxn modelId="{E9C0F42C-A86A-42EF-87AC-BB4E6097ADB9}" type="presParOf" srcId="{2DD85635-8864-4D0C-9BC6-307C3936A5BB}" destId="{61AEB23C-65D7-4BA6-89F4-53AAFC594A51}" srcOrd="0" destOrd="0" presId="urn:microsoft.com/office/officeart/2005/8/layout/lProcess3"/>
    <dgm:cxn modelId="{4EE03D27-3BF1-4299-AEC1-7BD08D224828}" type="presParOf" srcId="{2DD85635-8864-4D0C-9BC6-307C3936A5BB}" destId="{19E72801-194A-469A-8404-93EFF342E94F}" srcOrd="1" destOrd="0" presId="urn:microsoft.com/office/officeart/2005/8/layout/lProcess3"/>
    <dgm:cxn modelId="{1D69E7E7-2579-426D-8003-9B41313862DB}" type="presParOf" srcId="{2DD85635-8864-4D0C-9BC6-307C3936A5BB}" destId="{5326C269-BBB7-48AA-9A0F-4A71FA8D0E0F}" srcOrd="2" destOrd="0" presId="urn:microsoft.com/office/officeart/2005/8/layout/lProcess3"/>
    <dgm:cxn modelId="{08EB6929-815E-4E27-8040-AFFB656FC1EC}" type="presParOf" srcId="{54D740A4-8A46-442B-8FE6-15D84349FCD6}" destId="{206D0F3B-50B2-43AC-8625-F5553138F3B6}" srcOrd="1" destOrd="0" presId="urn:microsoft.com/office/officeart/2005/8/layout/lProcess3"/>
    <dgm:cxn modelId="{0094947D-E789-4EF6-838F-DB7E85ACFA7A}" type="presParOf" srcId="{54D740A4-8A46-442B-8FE6-15D84349FCD6}" destId="{6E0A8218-C47D-4BA5-8BDB-DFA0C63DAB6C}" srcOrd="2" destOrd="0" presId="urn:microsoft.com/office/officeart/2005/8/layout/lProcess3"/>
    <dgm:cxn modelId="{DFD01F10-1169-4EF2-9305-89A9FCD722F1}" type="presParOf" srcId="{6E0A8218-C47D-4BA5-8BDB-DFA0C63DAB6C}" destId="{29112D77-83BD-4ABE-AF1D-59BE6DB12011}" srcOrd="0" destOrd="0" presId="urn:microsoft.com/office/officeart/2005/8/layout/lProcess3"/>
    <dgm:cxn modelId="{A64E9041-91A3-4964-81FF-0834BDBEC9EA}" type="presParOf" srcId="{6E0A8218-C47D-4BA5-8BDB-DFA0C63DAB6C}" destId="{120F3F24-4310-4E65-A8EE-35EDF6A0BC84}" srcOrd="1" destOrd="0" presId="urn:microsoft.com/office/officeart/2005/8/layout/lProcess3"/>
    <dgm:cxn modelId="{69BBE161-1C71-47D2-A437-7AB1E28D9D44}" type="presParOf" srcId="{6E0A8218-C47D-4BA5-8BDB-DFA0C63DAB6C}" destId="{8CD8BA2E-95E7-4F0C-96C6-6BA081023E4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1D80221E-D2CC-4894-BE39-8EF5F10AE2F5}" type="doc">
      <dgm:prSet loTypeId="urn:microsoft.com/office/officeart/2009/layout/CircleArrow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E297C9A-6592-4A1A-83EA-9A6C57958F01}">
      <dgm:prSet custT="1"/>
      <dgm:spPr/>
      <dgm:t>
        <a:bodyPr/>
        <a:lstStyle/>
        <a:p>
          <a:pPr rtl="0"/>
          <a:r>
            <a:rPr lang="en-US" sz="1600" b="1" dirty="0" smtClean="0"/>
            <a:t>Monday, November 30, 2015</a:t>
          </a:r>
          <a:endParaRPr lang="en-US" sz="1600" dirty="0"/>
        </a:p>
      </dgm:t>
    </dgm:pt>
    <dgm:pt modelId="{319B117C-1458-4C1B-B75C-3B7F3DE23B12}" type="parTrans" cxnId="{F9AB193F-7112-4DD5-965A-87A26606E33A}">
      <dgm:prSet/>
      <dgm:spPr/>
      <dgm:t>
        <a:bodyPr/>
        <a:lstStyle/>
        <a:p>
          <a:endParaRPr lang="en-US"/>
        </a:p>
      </dgm:t>
    </dgm:pt>
    <dgm:pt modelId="{25B7F5BB-BC90-4ADC-81EA-8B09004158DC}" type="sibTrans" cxnId="{F9AB193F-7112-4DD5-965A-87A26606E33A}">
      <dgm:prSet/>
      <dgm:spPr/>
      <dgm:t>
        <a:bodyPr/>
        <a:lstStyle/>
        <a:p>
          <a:endParaRPr lang="en-US"/>
        </a:p>
      </dgm:t>
    </dgm:pt>
    <dgm:pt modelId="{67F44E88-3E06-471E-91C8-28ED57A650BD}">
      <dgm:prSet custT="1"/>
      <dgm:spPr/>
      <dgm:t>
        <a:bodyPr/>
        <a:lstStyle/>
        <a:p>
          <a:pPr rtl="0"/>
          <a:r>
            <a:rPr lang="en-US" sz="2400" dirty="0" smtClean="0"/>
            <a:t>8:00-10:00</a:t>
          </a:r>
          <a:endParaRPr lang="en-US" sz="2400" dirty="0"/>
        </a:p>
      </dgm:t>
    </dgm:pt>
    <dgm:pt modelId="{D2FD37A0-635B-49B6-B6A8-F997E2C325FD}" type="parTrans" cxnId="{CC57A4C8-9305-43FF-AC62-7BBE0700DA4F}">
      <dgm:prSet/>
      <dgm:spPr/>
      <dgm:t>
        <a:bodyPr/>
        <a:lstStyle/>
        <a:p>
          <a:endParaRPr lang="en-US"/>
        </a:p>
      </dgm:t>
    </dgm:pt>
    <dgm:pt modelId="{C519999D-24B0-486E-9890-E476CAE2430F}" type="sibTrans" cxnId="{CC57A4C8-9305-43FF-AC62-7BBE0700DA4F}">
      <dgm:prSet/>
      <dgm:spPr/>
      <dgm:t>
        <a:bodyPr/>
        <a:lstStyle/>
        <a:p>
          <a:endParaRPr lang="en-US"/>
        </a:p>
      </dgm:t>
    </dgm:pt>
    <dgm:pt modelId="{DC0874BF-ED30-4BAC-95E2-DDA7CB36375B}">
      <dgm:prSet custT="1"/>
      <dgm:spPr/>
      <dgm:t>
        <a:bodyPr/>
        <a:lstStyle/>
        <a:p>
          <a:pPr rtl="0"/>
          <a:r>
            <a:rPr lang="en-US" sz="2400" dirty="0" smtClean="0"/>
            <a:t>10:30-12:30</a:t>
          </a:r>
          <a:endParaRPr lang="en-US" sz="2400" dirty="0"/>
        </a:p>
      </dgm:t>
    </dgm:pt>
    <dgm:pt modelId="{40BD7F43-3243-4237-9927-C1C50F08A8FA}" type="parTrans" cxnId="{901EF0B8-3D0E-4223-800A-E112E743F841}">
      <dgm:prSet/>
      <dgm:spPr/>
      <dgm:t>
        <a:bodyPr/>
        <a:lstStyle/>
        <a:p>
          <a:endParaRPr lang="en-US"/>
        </a:p>
      </dgm:t>
    </dgm:pt>
    <dgm:pt modelId="{B6B8D373-3711-475F-9B87-9F405F98DD73}" type="sibTrans" cxnId="{901EF0B8-3D0E-4223-800A-E112E743F841}">
      <dgm:prSet/>
      <dgm:spPr/>
      <dgm:t>
        <a:bodyPr/>
        <a:lstStyle/>
        <a:p>
          <a:endParaRPr lang="en-US"/>
        </a:p>
      </dgm:t>
    </dgm:pt>
    <dgm:pt modelId="{BD4D83CA-AE85-47CD-BA75-B611137DF20F}">
      <dgm:prSet custT="1"/>
      <dgm:spPr/>
      <dgm:t>
        <a:bodyPr/>
        <a:lstStyle/>
        <a:p>
          <a:pPr rtl="0"/>
          <a:r>
            <a:rPr lang="en-US" sz="2400" dirty="0" smtClean="0"/>
            <a:t>1:00-3:00</a:t>
          </a:r>
          <a:endParaRPr lang="en-US" sz="2400" dirty="0"/>
        </a:p>
      </dgm:t>
    </dgm:pt>
    <dgm:pt modelId="{5CE0CD42-2CB6-451A-8FEA-C99F85F37FD4}" type="parTrans" cxnId="{04791421-CAF0-4EA6-AB78-12D08EA087C7}">
      <dgm:prSet/>
      <dgm:spPr/>
      <dgm:t>
        <a:bodyPr/>
        <a:lstStyle/>
        <a:p>
          <a:endParaRPr lang="en-US"/>
        </a:p>
      </dgm:t>
    </dgm:pt>
    <dgm:pt modelId="{00E55CF0-4F43-4BD7-97C3-8377A3373534}" type="sibTrans" cxnId="{04791421-CAF0-4EA6-AB78-12D08EA087C7}">
      <dgm:prSet/>
      <dgm:spPr/>
      <dgm:t>
        <a:bodyPr/>
        <a:lstStyle/>
        <a:p>
          <a:endParaRPr lang="en-US"/>
        </a:p>
      </dgm:t>
    </dgm:pt>
    <dgm:pt modelId="{CF8F5C05-CA16-4C4C-AFE1-C77EED245C66}">
      <dgm:prSet custT="1"/>
      <dgm:spPr/>
      <dgm:t>
        <a:bodyPr/>
        <a:lstStyle/>
        <a:p>
          <a:pPr rtl="0"/>
          <a:r>
            <a:rPr lang="en-US" sz="2400" dirty="0" smtClean="0"/>
            <a:t>3:30-5:30</a:t>
          </a:r>
          <a:endParaRPr lang="en-US" sz="2400" dirty="0"/>
        </a:p>
      </dgm:t>
    </dgm:pt>
    <dgm:pt modelId="{2F743B7F-12AE-42EA-B372-C101D8923BDB}" type="parTrans" cxnId="{7A0EA777-8E5B-4BDE-B001-0E58C43C64A4}">
      <dgm:prSet/>
      <dgm:spPr/>
      <dgm:t>
        <a:bodyPr/>
        <a:lstStyle/>
        <a:p>
          <a:endParaRPr lang="en-US"/>
        </a:p>
      </dgm:t>
    </dgm:pt>
    <dgm:pt modelId="{E643300A-ADD1-4305-8879-AB6EEDB89377}" type="sibTrans" cxnId="{7A0EA777-8E5B-4BDE-B001-0E58C43C64A4}">
      <dgm:prSet/>
      <dgm:spPr/>
      <dgm:t>
        <a:bodyPr/>
        <a:lstStyle/>
        <a:p>
          <a:endParaRPr lang="en-US"/>
        </a:p>
      </dgm:t>
    </dgm:pt>
    <dgm:pt modelId="{AA0FA734-AD8B-4117-AF2E-D55A8286E7B6}">
      <dgm:prSet custT="1"/>
      <dgm:spPr/>
      <dgm:t>
        <a:bodyPr/>
        <a:lstStyle/>
        <a:p>
          <a:pPr rtl="0"/>
          <a:r>
            <a:rPr lang="en-US" sz="2400" b="1" dirty="0" smtClean="0"/>
            <a:t>RAMEC 619</a:t>
          </a:r>
          <a:endParaRPr lang="en-US" sz="2400" dirty="0"/>
        </a:p>
      </dgm:t>
    </dgm:pt>
    <dgm:pt modelId="{425B99FC-3B48-4DB2-8217-1664F5969DDA}" type="parTrans" cxnId="{5421A267-5091-4CC0-AA9B-AEE3AA4157B5}">
      <dgm:prSet/>
      <dgm:spPr/>
      <dgm:t>
        <a:bodyPr/>
        <a:lstStyle/>
        <a:p>
          <a:endParaRPr lang="en-US"/>
        </a:p>
      </dgm:t>
    </dgm:pt>
    <dgm:pt modelId="{241939C1-4E9F-4CEE-9C32-31AF0F5CEF04}" type="sibTrans" cxnId="{5421A267-5091-4CC0-AA9B-AEE3AA4157B5}">
      <dgm:prSet/>
      <dgm:spPr/>
      <dgm:t>
        <a:bodyPr/>
        <a:lstStyle/>
        <a:p>
          <a:endParaRPr lang="en-US"/>
        </a:p>
      </dgm:t>
    </dgm:pt>
    <dgm:pt modelId="{766FEB39-0492-4CBA-9742-20F79CA6EE43}">
      <dgm:prSet custT="1"/>
      <dgm:spPr/>
      <dgm:t>
        <a:bodyPr/>
        <a:lstStyle/>
        <a:p>
          <a:pPr rtl="0"/>
          <a:r>
            <a:rPr lang="en-US" sz="1700" b="1" i="1" u="sng" dirty="0" smtClean="0"/>
            <a:t>Choose one session</a:t>
          </a:r>
          <a:endParaRPr lang="en-US" sz="1700" dirty="0"/>
        </a:p>
      </dgm:t>
    </dgm:pt>
    <dgm:pt modelId="{DBBFA951-68AB-4AE4-9C7E-CD991AA82B3B}" type="parTrans" cxnId="{684A9229-6CD9-4ADF-836E-8BA21CDDADE9}">
      <dgm:prSet/>
      <dgm:spPr/>
      <dgm:t>
        <a:bodyPr/>
        <a:lstStyle/>
        <a:p>
          <a:endParaRPr lang="en-US"/>
        </a:p>
      </dgm:t>
    </dgm:pt>
    <dgm:pt modelId="{B103B637-47FA-4218-A6C4-37287EDEC844}" type="sibTrans" cxnId="{684A9229-6CD9-4ADF-836E-8BA21CDDADE9}">
      <dgm:prSet/>
      <dgm:spPr/>
      <dgm:t>
        <a:bodyPr/>
        <a:lstStyle/>
        <a:p>
          <a:endParaRPr lang="en-US"/>
        </a:p>
      </dgm:t>
    </dgm:pt>
    <dgm:pt modelId="{6D4DCF56-7D48-4954-B020-04F2CC299BB8}">
      <dgm:prSet custT="1"/>
      <dgm:spPr/>
      <dgm:t>
        <a:bodyPr/>
        <a:lstStyle/>
        <a:p>
          <a:pPr rtl="0"/>
          <a:r>
            <a:rPr lang="en-US" sz="2800" dirty="0" smtClean="0"/>
            <a:t>Sign Up in Eduphoria</a:t>
          </a:r>
          <a:endParaRPr lang="en-US" sz="2800" dirty="0"/>
        </a:p>
      </dgm:t>
    </dgm:pt>
    <dgm:pt modelId="{2C7A4218-AAA8-4A80-BAC3-492F4218C797}" type="parTrans" cxnId="{7DA4CEEB-4FEB-4C7A-9AF2-A4C22449A2A7}">
      <dgm:prSet/>
      <dgm:spPr/>
      <dgm:t>
        <a:bodyPr/>
        <a:lstStyle/>
        <a:p>
          <a:endParaRPr lang="en-US"/>
        </a:p>
      </dgm:t>
    </dgm:pt>
    <dgm:pt modelId="{455420EA-6796-4D48-A354-4C3E0576FD53}" type="sibTrans" cxnId="{7DA4CEEB-4FEB-4C7A-9AF2-A4C22449A2A7}">
      <dgm:prSet/>
      <dgm:spPr/>
      <dgm:t>
        <a:bodyPr/>
        <a:lstStyle/>
        <a:p>
          <a:endParaRPr lang="en-US"/>
        </a:p>
      </dgm:t>
    </dgm:pt>
    <dgm:pt modelId="{34EC35CF-F379-46F8-BD06-9DA398F02A86}" type="pres">
      <dgm:prSet presAssocID="{1D80221E-D2CC-4894-BE39-8EF5F10AE2F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F04C7B5-70F7-4016-B919-CB5C9129DCDD}" type="pres">
      <dgm:prSet presAssocID="{9E297C9A-6592-4A1A-83EA-9A6C57958F01}" presName="Accent1" presStyleCnt="0"/>
      <dgm:spPr/>
    </dgm:pt>
    <dgm:pt modelId="{AB4D8011-F719-4E2E-A87E-E1BA71A687D8}" type="pres">
      <dgm:prSet presAssocID="{9E297C9A-6592-4A1A-83EA-9A6C57958F01}" presName="Accent" presStyleLbl="node1" presStyleIdx="0" presStyleCnt="3"/>
      <dgm:spPr/>
    </dgm:pt>
    <dgm:pt modelId="{6147E018-4DB8-495A-952B-4C3906D36EAA}" type="pres">
      <dgm:prSet presAssocID="{9E297C9A-6592-4A1A-83EA-9A6C57958F01}" presName="Child1" presStyleLbl="revTx" presStyleIdx="0" presStyleCnt="5" custScaleX="277325" custLinFactX="35219" custLinFactNeighborX="100000" custLinFactNeighborY="70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E48C3F-1801-43A0-93E3-5D22FB844314}" type="pres">
      <dgm:prSet presAssocID="{9E297C9A-6592-4A1A-83EA-9A6C57958F01}" presName="Parent1" presStyleLbl="revTx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95DE7-697F-4964-B2D1-B727297F692C}" type="pres">
      <dgm:prSet presAssocID="{AA0FA734-AD8B-4117-AF2E-D55A8286E7B6}" presName="Accent2" presStyleCnt="0"/>
      <dgm:spPr/>
    </dgm:pt>
    <dgm:pt modelId="{CD47479E-3BB3-49C9-AE17-97F6E6A6F34A}" type="pres">
      <dgm:prSet presAssocID="{AA0FA734-AD8B-4117-AF2E-D55A8286E7B6}" presName="Accent" presStyleLbl="node1" presStyleIdx="1" presStyleCnt="3"/>
      <dgm:spPr/>
    </dgm:pt>
    <dgm:pt modelId="{14CA78B0-F5A1-4F2B-864B-1723CAB2B035}" type="pres">
      <dgm:prSet presAssocID="{AA0FA734-AD8B-4117-AF2E-D55A8286E7B6}" presName="Parent2" presStyleLbl="revTx" presStyleIdx="2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1AB6B-CF98-4F13-80FA-7BD29D713C44}" type="pres">
      <dgm:prSet presAssocID="{766FEB39-0492-4CBA-9742-20F79CA6EE43}" presName="Accent3" presStyleCnt="0"/>
      <dgm:spPr/>
    </dgm:pt>
    <dgm:pt modelId="{F06C2B03-9344-4F9A-BDDF-73C8F1B94E21}" type="pres">
      <dgm:prSet presAssocID="{766FEB39-0492-4CBA-9742-20F79CA6EE43}" presName="Accent" presStyleLbl="node1" presStyleIdx="2" presStyleCnt="3"/>
      <dgm:spPr/>
    </dgm:pt>
    <dgm:pt modelId="{42E9B920-145A-4550-8790-9961EDBC2646}" type="pres">
      <dgm:prSet presAssocID="{766FEB39-0492-4CBA-9742-20F79CA6EE43}" presName="Child3" presStyleLbl="revTx" presStyleIdx="3" presStyleCnt="5" custScaleX="293191" custLinFactNeighborX="93680" custLinFactNeighborY="-17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FECB7E-A9CC-4633-9207-E1C859BB712D}" type="pres">
      <dgm:prSet presAssocID="{766FEB39-0492-4CBA-9742-20F79CA6EE43}" presName="Parent3" presStyleLbl="revTx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E9831F-B0C2-4CE6-995C-F9D8F5C1FB69}" type="presOf" srcId="{1D80221E-D2CC-4894-BE39-8EF5F10AE2F5}" destId="{34EC35CF-F379-46F8-BD06-9DA398F02A86}" srcOrd="0" destOrd="0" presId="urn:microsoft.com/office/officeart/2009/layout/CircleArrowProcess"/>
    <dgm:cxn modelId="{901EF0B8-3D0E-4223-800A-E112E743F841}" srcId="{9E297C9A-6592-4A1A-83EA-9A6C57958F01}" destId="{DC0874BF-ED30-4BAC-95E2-DDA7CB36375B}" srcOrd="1" destOrd="0" parTransId="{40BD7F43-3243-4237-9927-C1C50F08A8FA}" sibTransId="{B6B8D373-3711-475F-9B87-9F405F98DD73}"/>
    <dgm:cxn modelId="{CC57A4C8-9305-43FF-AC62-7BBE0700DA4F}" srcId="{9E297C9A-6592-4A1A-83EA-9A6C57958F01}" destId="{67F44E88-3E06-471E-91C8-28ED57A650BD}" srcOrd="0" destOrd="0" parTransId="{D2FD37A0-635B-49B6-B6A8-F997E2C325FD}" sibTransId="{C519999D-24B0-486E-9890-E476CAE2430F}"/>
    <dgm:cxn modelId="{5421A267-5091-4CC0-AA9B-AEE3AA4157B5}" srcId="{1D80221E-D2CC-4894-BE39-8EF5F10AE2F5}" destId="{AA0FA734-AD8B-4117-AF2E-D55A8286E7B6}" srcOrd="1" destOrd="0" parTransId="{425B99FC-3B48-4DB2-8217-1664F5969DDA}" sibTransId="{241939C1-4E9F-4CEE-9C32-31AF0F5CEF04}"/>
    <dgm:cxn modelId="{969EC549-BE12-45AF-AEAD-1776A1474B70}" type="presOf" srcId="{BD4D83CA-AE85-47CD-BA75-B611137DF20F}" destId="{6147E018-4DB8-495A-952B-4C3906D36EAA}" srcOrd="0" destOrd="2" presId="urn:microsoft.com/office/officeart/2009/layout/CircleArrowProcess"/>
    <dgm:cxn modelId="{04791421-CAF0-4EA6-AB78-12D08EA087C7}" srcId="{9E297C9A-6592-4A1A-83EA-9A6C57958F01}" destId="{BD4D83CA-AE85-47CD-BA75-B611137DF20F}" srcOrd="2" destOrd="0" parTransId="{5CE0CD42-2CB6-451A-8FEA-C99F85F37FD4}" sibTransId="{00E55CF0-4F43-4BD7-97C3-8377A3373534}"/>
    <dgm:cxn modelId="{4D7189C9-8F1A-43BF-8D0D-8D6598460596}" type="presOf" srcId="{766FEB39-0492-4CBA-9742-20F79CA6EE43}" destId="{63FECB7E-A9CC-4633-9207-E1C859BB712D}" srcOrd="0" destOrd="0" presId="urn:microsoft.com/office/officeart/2009/layout/CircleArrowProcess"/>
    <dgm:cxn modelId="{0AD6A6B4-0B03-441E-B23B-A71F785796E8}" type="presOf" srcId="{CF8F5C05-CA16-4C4C-AFE1-C77EED245C66}" destId="{6147E018-4DB8-495A-952B-4C3906D36EAA}" srcOrd="0" destOrd="3" presId="urn:microsoft.com/office/officeart/2009/layout/CircleArrowProcess"/>
    <dgm:cxn modelId="{99D76BAD-1D9B-4219-BB44-64D759271A54}" type="presOf" srcId="{67F44E88-3E06-471E-91C8-28ED57A650BD}" destId="{6147E018-4DB8-495A-952B-4C3906D36EAA}" srcOrd="0" destOrd="0" presId="urn:microsoft.com/office/officeart/2009/layout/CircleArrowProcess"/>
    <dgm:cxn modelId="{7A0EA777-8E5B-4BDE-B001-0E58C43C64A4}" srcId="{9E297C9A-6592-4A1A-83EA-9A6C57958F01}" destId="{CF8F5C05-CA16-4C4C-AFE1-C77EED245C66}" srcOrd="3" destOrd="0" parTransId="{2F743B7F-12AE-42EA-B372-C101D8923BDB}" sibTransId="{E643300A-ADD1-4305-8879-AB6EEDB89377}"/>
    <dgm:cxn modelId="{EF113077-779B-4D08-8EC0-44DB69A6B468}" type="presOf" srcId="{DC0874BF-ED30-4BAC-95E2-DDA7CB36375B}" destId="{6147E018-4DB8-495A-952B-4C3906D36EAA}" srcOrd="0" destOrd="1" presId="urn:microsoft.com/office/officeart/2009/layout/CircleArrowProcess"/>
    <dgm:cxn modelId="{684A9229-6CD9-4ADF-836E-8BA21CDDADE9}" srcId="{1D80221E-D2CC-4894-BE39-8EF5F10AE2F5}" destId="{766FEB39-0492-4CBA-9742-20F79CA6EE43}" srcOrd="2" destOrd="0" parTransId="{DBBFA951-68AB-4AE4-9C7E-CD991AA82B3B}" sibTransId="{B103B637-47FA-4218-A6C4-37287EDEC844}"/>
    <dgm:cxn modelId="{78B65B65-B23C-4648-A62D-EA1D234D013B}" type="presOf" srcId="{6D4DCF56-7D48-4954-B020-04F2CC299BB8}" destId="{42E9B920-145A-4550-8790-9961EDBC2646}" srcOrd="0" destOrd="0" presId="urn:microsoft.com/office/officeart/2009/layout/CircleArrowProcess"/>
    <dgm:cxn modelId="{A6A43651-3FA1-409D-BAAD-670B3D3170A8}" type="presOf" srcId="{9E297C9A-6592-4A1A-83EA-9A6C57958F01}" destId="{20E48C3F-1801-43A0-93E3-5D22FB844314}" srcOrd="0" destOrd="0" presId="urn:microsoft.com/office/officeart/2009/layout/CircleArrowProcess"/>
    <dgm:cxn modelId="{F9AB193F-7112-4DD5-965A-87A26606E33A}" srcId="{1D80221E-D2CC-4894-BE39-8EF5F10AE2F5}" destId="{9E297C9A-6592-4A1A-83EA-9A6C57958F01}" srcOrd="0" destOrd="0" parTransId="{319B117C-1458-4C1B-B75C-3B7F3DE23B12}" sibTransId="{25B7F5BB-BC90-4ADC-81EA-8B09004158DC}"/>
    <dgm:cxn modelId="{7DA4CEEB-4FEB-4C7A-9AF2-A4C22449A2A7}" srcId="{766FEB39-0492-4CBA-9742-20F79CA6EE43}" destId="{6D4DCF56-7D48-4954-B020-04F2CC299BB8}" srcOrd="0" destOrd="0" parTransId="{2C7A4218-AAA8-4A80-BAC3-492F4218C797}" sibTransId="{455420EA-6796-4D48-A354-4C3E0576FD53}"/>
    <dgm:cxn modelId="{0A1946F7-1F0F-40A9-A863-39F94B097838}" type="presOf" srcId="{AA0FA734-AD8B-4117-AF2E-D55A8286E7B6}" destId="{14CA78B0-F5A1-4F2B-864B-1723CAB2B035}" srcOrd="0" destOrd="0" presId="urn:microsoft.com/office/officeart/2009/layout/CircleArrowProcess"/>
    <dgm:cxn modelId="{94782D31-73FB-4007-B614-8E63D0A883CC}" type="presParOf" srcId="{34EC35CF-F379-46F8-BD06-9DA398F02A86}" destId="{7F04C7B5-70F7-4016-B919-CB5C9129DCDD}" srcOrd="0" destOrd="0" presId="urn:microsoft.com/office/officeart/2009/layout/CircleArrowProcess"/>
    <dgm:cxn modelId="{85B069F9-257C-494F-BC6B-9DD96C9A28EE}" type="presParOf" srcId="{7F04C7B5-70F7-4016-B919-CB5C9129DCDD}" destId="{AB4D8011-F719-4E2E-A87E-E1BA71A687D8}" srcOrd="0" destOrd="0" presId="urn:microsoft.com/office/officeart/2009/layout/CircleArrowProcess"/>
    <dgm:cxn modelId="{21586891-2E98-409D-A6E5-667B2A524B3D}" type="presParOf" srcId="{34EC35CF-F379-46F8-BD06-9DA398F02A86}" destId="{6147E018-4DB8-495A-952B-4C3906D36EAA}" srcOrd="1" destOrd="0" presId="urn:microsoft.com/office/officeart/2009/layout/CircleArrowProcess"/>
    <dgm:cxn modelId="{8CC6608D-AC67-4F74-8E2C-014D664FF94F}" type="presParOf" srcId="{34EC35CF-F379-46F8-BD06-9DA398F02A86}" destId="{20E48C3F-1801-43A0-93E3-5D22FB844314}" srcOrd="2" destOrd="0" presId="urn:microsoft.com/office/officeart/2009/layout/CircleArrowProcess"/>
    <dgm:cxn modelId="{98A6D3E9-C7FB-46D3-83E4-910E03C56CA6}" type="presParOf" srcId="{34EC35CF-F379-46F8-BD06-9DA398F02A86}" destId="{20A95DE7-697F-4964-B2D1-B727297F692C}" srcOrd="3" destOrd="0" presId="urn:microsoft.com/office/officeart/2009/layout/CircleArrowProcess"/>
    <dgm:cxn modelId="{F1D9083D-A3A5-47AE-9224-954B3474E6FF}" type="presParOf" srcId="{20A95DE7-697F-4964-B2D1-B727297F692C}" destId="{CD47479E-3BB3-49C9-AE17-97F6E6A6F34A}" srcOrd="0" destOrd="0" presId="urn:microsoft.com/office/officeart/2009/layout/CircleArrowProcess"/>
    <dgm:cxn modelId="{EF440BD8-70A1-4F42-B04E-B5B83D1761CE}" type="presParOf" srcId="{34EC35CF-F379-46F8-BD06-9DA398F02A86}" destId="{14CA78B0-F5A1-4F2B-864B-1723CAB2B035}" srcOrd="4" destOrd="0" presId="urn:microsoft.com/office/officeart/2009/layout/CircleArrowProcess"/>
    <dgm:cxn modelId="{91041C20-556F-4051-A9A7-6565F02168C4}" type="presParOf" srcId="{34EC35CF-F379-46F8-BD06-9DA398F02A86}" destId="{31D1AB6B-CF98-4F13-80FA-7BD29D713C44}" srcOrd="5" destOrd="0" presId="urn:microsoft.com/office/officeart/2009/layout/CircleArrowProcess"/>
    <dgm:cxn modelId="{257C54FC-9539-4FC1-A38C-A6498C760094}" type="presParOf" srcId="{31D1AB6B-CF98-4F13-80FA-7BD29D713C44}" destId="{F06C2B03-9344-4F9A-BDDF-73C8F1B94E21}" srcOrd="0" destOrd="0" presId="urn:microsoft.com/office/officeart/2009/layout/CircleArrowProcess"/>
    <dgm:cxn modelId="{53D85D4C-E9D9-475B-B5B6-DA3049A344D5}" type="presParOf" srcId="{34EC35CF-F379-46F8-BD06-9DA398F02A86}" destId="{42E9B920-145A-4550-8790-9961EDBC2646}" srcOrd="6" destOrd="0" presId="urn:microsoft.com/office/officeart/2009/layout/CircleArrowProcess"/>
    <dgm:cxn modelId="{898135BF-2A43-490E-BD4F-EE3F519A955F}" type="presParOf" srcId="{34EC35CF-F379-46F8-BD06-9DA398F02A86}" destId="{63FECB7E-A9CC-4633-9207-E1C859BB712D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0AC2E9-8E37-4C0B-A8C3-2CF9B9DFA68C}" type="doc">
      <dgm:prSet loTypeId="urn:microsoft.com/office/officeart/2005/8/layout/vList5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4373DC7-A3A0-4D08-B90F-CEECF1FFA7C0}">
      <dgm:prSet custT="1"/>
      <dgm:spPr/>
      <dgm:t>
        <a:bodyPr/>
        <a:lstStyle/>
        <a:p>
          <a:pPr algn="l" rtl="0"/>
          <a:r>
            <a:rPr lang="en-US" sz="6000" b="1" i="0" baseline="0" dirty="0" smtClean="0">
              <a:solidFill>
                <a:schemeClr val="accent4">
                  <a:lumMod val="50000"/>
                </a:schemeClr>
              </a:solidFill>
            </a:rPr>
            <a:t>S</a:t>
          </a:r>
          <a:r>
            <a:rPr lang="en-US" sz="4400" b="0" i="0" baseline="0" dirty="0" smtClean="0"/>
            <a:t>tructure</a:t>
          </a:r>
          <a:endParaRPr lang="en-US" sz="4400" dirty="0"/>
        </a:p>
      </dgm:t>
    </dgm:pt>
    <dgm:pt modelId="{F21EF190-48FB-42AF-9458-F0D637C65695}" type="parTrans" cxnId="{CDCCB38B-6535-461F-953F-958DDA922F31}">
      <dgm:prSet/>
      <dgm:spPr/>
      <dgm:t>
        <a:bodyPr/>
        <a:lstStyle/>
        <a:p>
          <a:endParaRPr lang="en-US"/>
        </a:p>
      </dgm:t>
    </dgm:pt>
    <dgm:pt modelId="{9BA80056-6F42-4DEF-A210-2A09AF49E475}" type="sibTrans" cxnId="{CDCCB38B-6535-461F-953F-958DDA922F31}">
      <dgm:prSet/>
      <dgm:spPr/>
      <dgm:t>
        <a:bodyPr/>
        <a:lstStyle/>
        <a:p>
          <a:endParaRPr lang="en-US"/>
        </a:p>
      </dgm:t>
    </dgm:pt>
    <dgm:pt modelId="{C711B0AD-D919-467E-A8E3-78FEDCEB35AE}">
      <dgm:prSet custT="1"/>
      <dgm:spPr/>
      <dgm:t>
        <a:bodyPr/>
        <a:lstStyle/>
        <a:p>
          <a:pPr algn="l" rtl="0"/>
          <a:r>
            <a:rPr lang="en-US" sz="6000" b="1" i="0" baseline="0" dirty="0" smtClean="0">
              <a:solidFill>
                <a:schemeClr val="accent4">
                  <a:lumMod val="50000"/>
                </a:schemeClr>
              </a:solidFill>
            </a:rPr>
            <a:t>T</a:t>
          </a:r>
          <a:r>
            <a:rPr lang="en-US" sz="4400" b="0" i="0" baseline="0" dirty="0" smtClean="0"/>
            <a:t>each</a:t>
          </a:r>
          <a:endParaRPr lang="en-US" sz="4400" dirty="0"/>
        </a:p>
      </dgm:t>
    </dgm:pt>
    <dgm:pt modelId="{ED9C09ED-7E26-4B63-9AD2-C03AD7720E1A}" type="parTrans" cxnId="{3040E29B-A2FC-43DD-8596-F81E9E2C59BF}">
      <dgm:prSet/>
      <dgm:spPr/>
      <dgm:t>
        <a:bodyPr/>
        <a:lstStyle/>
        <a:p>
          <a:endParaRPr lang="en-US"/>
        </a:p>
      </dgm:t>
    </dgm:pt>
    <dgm:pt modelId="{F3070C4F-0DA9-441E-9F81-D7BF1B8C60D5}" type="sibTrans" cxnId="{3040E29B-A2FC-43DD-8596-F81E9E2C59BF}">
      <dgm:prSet/>
      <dgm:spPr/>
      <dgm:t>
        <a:bodyPr/>
        <a:lstStyle/>
        <a:p>
          <a:endParaRPr lang="en-US"/>
        </a:p>
      </dgm:t>
    </dgm:pt>
    <dgm:pt modelId="{E76A4C9F-E73D-4EAA-ACFB-7CB22B4CD9A6}">
      <dgm:prSet custT="1"/>
      <dgm:spPr/>
      <dgm:t>
        <a:bodyPr/>
        <a:lstStyle/>
        <a:p>
          <a:pPr algn="l" rtl="0"/>
          <a:r>
            <a:rPr lang="en-US" sz="6000" b="1" i="0" baseline="0" dirty="0" smtClean="0">
              <a:solidFill>
                <a:schemeClr val="accent4">
                  <a:lumMod val="50000"/>
                </a:schemeClr>
              </a:solidFill>
            </a:rPr>
            <a:t>O</a:t>
          </a:r>
          <a:r>
            <a:rPr lang="en-US" sz="4400" b="0" i="0" baseline="0" dirty="0" smtClean="0"/>
            <a:t>bserve</a:t>
          </a:r>
          <a:endParaRPr lang="en-US" sz="4400" dirty="0"/>
        </a:p>
      </dgm:t>
    </dgm:pt>
    <dgm:pt modelId="{C6F15725-5E99-499D-9A01-FD213AB6F25A}" type="parTrans" cxnId="{96767A23-6198-43E8-8839-EF404A81D0C9}">
      <dgm:prSet/>
      <dgm:spPr/>
      <dgm:t>
        <a:bodyPr/>
        <a:lstStyle/>
        <a:p>
          <a:endParaRPr lang="en-US"/>
        </a:p>
      </dgm:t>
    </dgm:pt>
    <dgm:pt modelId="{DCADB81E-66BF-424E-89AD-433B0B583553}" type="sibTrans" cxnId="{96767A23-6198-43E8-8839-EF404A81D0C9}">
      <dgm:prSet/>
      <dgm:spPr/>
      <dgm:t>
        <a:bodyPr/>
        <a:lstStyle/>
        <a:p>
          <a:endParaRPr lang="en-US"/>
        </a:p>
      </dgm:t>
    </dgm:pt>
    <dgm:pt modelId="{6237888F-583C-4076-9A70-F2A03832117C}">
      <dgm:prSet custT="1"/>
      <dgm:spPr/>
      <dgm:t>
        <a:bodyPr/>
        <a:lstStyle/>
        <a:p>
          <a:pPr algn="l" rtl="0"/>
          <a:r>
            <a:rPr lang="en-US" sz="6000" b="1" i="0" baseline="0" dirty="0" smtClean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6000" b="1" i="0" baseline="0" dirty="0" smtClean="0">
              <a:solidFill>
                <a:schemeClr val="accent4">
                  <a:lumMod val="50000"/>
                </a:schemeClr>
              </a:solidFill>
            </a:rPr>
            <a:t>I</a:t>
          </a:r>
          <a:r>
            <a:rPr lang="en-US" sz="2800" b="0" i="0" baseline="0" dirty="0" smtClean="0"/>
            <a:t>nteract positively</a:t>
          </a:r>
          <a:endParaRPr lang="en-US" sz="2800" dirty="0"/>
        </a:p>
      </dgm:t>
    </dgm:pt>
    <dgm:pt modelId="{5C4A0DB1-A96C-40B0-B1ED-E2C374024CBF}" type="parTrans" cxnId="{D4A190AB-EFA5-4A6D-AF62-ABAAB4998A9F}">
      <dgm:prSet/>
      <dgm:spPr/>
      <dgm:t>
        <a:bodyPr/>
        <a:lstStyle/>
        <a:p>
          <a:endParaRPr lang="en-US"/>
        </a:p>
      </dgm:t>
    </dgm:pt>
    <dgm:pt modelId="{CAED86CB-56D2-4B27-8E0A-732E68105C6A}" type="sibTrans" cxnId="{D4A190AB-EFA5-4A6D-AF62-ABAAB4998A9F}">
      <dgm:prSet/>
      <dgm:spPr/>
      <dgm:t>
        <a:bodyPr/>
        <a:lstStyle/>
        <a:p>
          <a:endParaRPr lang="en-US"/>
        </a:p>
      </dgm:t>
    </dgm:pt>
    <dgm:pt modelId="{937944A3-5337-4CC0-8377-5B5A50D5E6A8}">
      <dgm:prSet custT="1"/>
      <dgm:spPr/>
      <dgm:t>
        <a:bodyPr/>
        <a:lstStyle/>
        <a:p>
          <a:pPr algn="l" rtl="0"/>
          <a:r>
            <a:rPr lang="en-US" sz="6000" b="1" i="0" baseline="0" dirty="0" smtClean="0">
              <a:solidFill>
                <a:schemeClr val="accent4">
                  <a:lumMod val="50000"/>
                </a:schemeClr>
              </a:solidFill>
            </a:rPr>
            <a:t>C</a:t>
          </a:r>
          <a:r>
            <a:rPr lang="en-US" sz="3600" b="0" i="0" baseline="0" dirty="0" smtClean="0"/>
            <a:t>orrect fluently</a:t>
          </a:r>
          <a:endParaRPr lang="en-US" sz="3600" dirty="0"/>
        </a:p>
      </dgm:t>
    </dgm:pt>
    <dgm:pt modelId="{6DEBC7EC-D053-4470-A3F6-4DE501156BBD}" type="parTrans" cxnId="{35385369-3DE2-4E3C-8A2A-17E4E477AAE4}">
      <dgm:prSet/>
      <dgm:spPr/>
      <dgm:t>
        <a:bodyPr/>
        <a:lstStyle/>
        <a:p>
          <a:endParaRPr lang="en-US"/>
        </a:p>
      </dgm:t>
    </dgm:pt>
    <dgm:pt modelId="{29F925B0-9C85-4155-AFCD-614AFBA9310E}" type="sibTrans" cxnId="{35385369-3DE2-4E3C-8A2A-17E4E477AAE4}">
      <dgm:prSet/>
      <dgm:spPr/>
      <dgm:t>
        <a:bodyPr/>
        <a:lstStyle/>
        <a:p>
          <a:endParaRPr lang="en-US"/>
        </a:p>
      </dgm:t>
    </dgm:pt>
    <dgm:pt modelId="{8B64D4FC-688F-4F7A-9FDC-3B1E37493F01}" type="pres">
      <dgm:prSet presAssocID="{910AC2E9-8E37-4C0B-A8C3-2CF9B9DFA68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5CA70E-38E2-47CA-9E0A-0A8E063B6EB0}" type="pres">
      <dgm:prSet presAssocID="{44373DC7-A3A0-4D08-B90F-CEECF1FFA7C0}" presName="linNode" presStyleCnt="0"/>
      <dgm:spPr/>
    </dgm:pt>
    <dgm:pt modelId="{25852BFD-037F-4CD5-B56C-12E39C6D3DC9}" type="pres">
      <dgm:prSet presAssocID="{44373DC7-A3A0-4D08-B90F-CEECF1FFA7C0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7EE11D-B2BE-4DC8-B31F-B40D1D698DC2}" type="pres">
      <dgm:prSet presAssocID="{9BA80056-6F42-4DEF-A210-2A09AF49E475}" presName="sp" presStyleCnt="0"/>
      <dgm:spPr/>
    </dgm:pt>
    <dgm:pt modelId="{4374B746-3DEF-4F51-8596-D3DA36DA50B5}" type="pres">
      <dgm:prSet presAssocID="{C711B0AD-D919-467E-A8E3-78FEDCEB35AE}" presName="linNode" presStyleCnt="0"/>
      <dgm:spPr/>
    </dgm:pt>
    <dgm:pt modelId="{D0EE5439-1872-42FC-8FB6-771E72EE9CCB}" type="pres">
      <dgm:prSet presAssocID="{C711B0AD-D919-467E-A8E3-78FEDCEB35AE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3DBAB-AE6D-421F-AFDB-B796230C30AB}" type="pres">
      <dgm:prSet presAssocID="{F3070C4F-0DA9-441E-9F81-D7BF1B8C60D5}" presName="sp" presStyleCnt="0"/>
      <dgm:spPr/>
    </dgm:pt>
    <dgm:pt modelId="{8827CB41-F2E9-4050-AB9B-1AC840834BC6}" type="pres">
      <dgm:prSet presAssocID="{E76A4C9F-E73D-4EAA-ACFB-7CB22B4CD9A6}" presName="linNode" presStyleCnt="0"/>
      <dgm:spPr/>
    </dgm:pt>
    <dgm:pt modelId="{F0BEC663-7CBC-48AB-BE2C-05376D04C2A9}" type="pres">
      <dgm:prSet presAssocID="{E76A4C9F-E73D-4EAA-ACFB-7CB22B4CD9A6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20F9EF-0461-4FAB-817F-702341BE9B7A}" type="pres">
      <dgm:prSet presAssocID="{DCADB81E-66BF-424E-89AD-433B0B583553}" presName="sp" presStyleCnt="0"/>
      <dgm:spPr/>
    </dgm:pt>
    <dgm:pt modelId="{9DDF111B-BF0E-491D-A1CC-BF15599D39A2}" type="pres">
      <dgm:prSet presAssocID="{6237888F-583C-4076-9A70-F2A03832117C}" presName="linNode" presStyleCnt="0"/>
      <dgm:spPr/>
    </dgm:pt>
    <dgm:pt modelId="{E5ACFD90-088B-4438-88AC-23DC3964BDCF}" type="pres">
      <dgm:prSet presAssocID="{6237888F-583C-4076-9A70-F2A03832117C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E6C47C-312F-4B85-AB2E-CA3F774E2EF1}" type="pres">
      <dgm:prSet presAssocID="{CAED86CB-56D2-4B27-8E0A-732E68105C6A}" presName="sp" presStyleCnt="0"/>
      <dgm:spPr/>
    </dgm:pt>
    <dgm:pt modelId="{7E4758DB-33EC-42E8-9046-071035FB9FE9}" type="pres">
      <dgm:prSet presAssocID="{937944A3-5337-4CC0-8377-5B5A50D5E6A8}" presName="linNode" presStyleCnt="0"/>
      <dgm:spPr/>
    </dgm:pt>
    <dgm:pt modelId="{D7E2A581-04B8-4E2C-AEA6-201FDCC449F2}" type="pres">
      <dgm:prSet presAssocID="{937944A3-5337-4CC0-8377-5B5A50D5E6A8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40E29B-A2FC-43DD-8596-F81E9E2C59BF}" srcId="{910AC2E9-8E37-4C0B-A8C3-2CF9B9DFA68C}" destId="{C711B0AD-D919-467E-A8E3-78FEDCEB35AE}" srcOrd="1" destOrd="0" parTransId="{ED9C09ED-7E26-4B63-9AD2-C03AD7720E1A}" sibTransId="{F3070C4F-0DA9-441E-9F81-D7BF1B8C60D5}"/>
    <dgm:cxn modelId="{96767A23-6198-43E8-8839-EF404A81D0C9}" srcId="{910AC2E9-8E37-4C0B-A8C3-2CF9B9DFA68C}" destId="{E76A4C9F-E73D-4EAA-ACFB-7CB22B4CD9A6}" srcOrd="2" destOrd="0" parTransId="{C6F15725-5E99-499D-9A01-FD213AB6F25A}" sibTransId="{DCADB81E-66BF-424E-89AD-433B0B583553}"/>
    <dgm:cxn modelId="{BE738ABF-2C44-4722-838A-D517E7EB639D}" type="presOf" srcId="{E76A4C9F-E73D-4EAA-ACFB-7CB22B4CD9A6}" destId="{F0BEC663-7CBC-48AB-BE2C-05376D04C2A9}" srcOrd="0" destOrd="0" presId="urn:microsoft.com/office/officeart/2005/8/layout/vList5"/>
    <dgm:cxn modelId="{48FC518B-1A9E-4C7C-B5F5-C6C367FF1608}" type="presOf" srcId="{C711B0AD-D919-467E-A8E3-78FEDCEB35AE}" destId="{D0EE5439-1872-42FC-8FB6-771E72EE9CCB}" srcOrd="0" destOrd="0" presId="urn:microsoft.com/office/officeart/2005/8/layout/vList5"/>
    <dgm:cxn modelId="{357774CB-7EEB-4726-A8D8-927C2C2D5BF9}" type="presOf" srcId="{937944A3-5337-4CC0-8377-5B5A50D5E6A8}" destId="{D7E2A581-04B8-4E2C-AEA6-201FDCC449F2}" srcOrd="0" destOrd="0" presId="urn:microsoft.com/office/officeart/2005/8/layout/vList5"/>
    <dgm:cxn modelId="{CDCCB38B-6535-461F-953F-958DDA922F31}" srcId="{910AC2E9-8E37-4C0B-A8C3-2CF9B9DFA68C}" destId="{44373DC7-A3A0-4D08-B90F-CEECF1FFA7C0}" srcOrd="0" destOrd="0" parTransId="{F21EF190-48FB-42AF-9458-F0D637C65695}" sibTransId="{9BA80056-6F42-4DEF-A210-2A09AF49E475}"/>
    <dgm:cxn modelId="{D4A190AB-EFA5-4A6D-AF62-ABAAB4998A9F}" srcId="{910AC2E9-8E37-4C0B-A8C3-2CF9B9DFA68C}" destId="{6237888F-583C-4076-9A70-F2A03832117C}" srcOrd="3" destOrd="0" parTransId="{5C4A0DB1-A96C-40B0-B1ED-E2C374024CBF}" sibTransId="{CAED86CB-56D2-4B27-8E0A-732E68105C6A}"/>
    <dgm:cxn modelId="{FDE8C7C8-8A17-4DC7-9424-7711ED9127DD}" type="presOf" srcId="{910AC2E9-8E37-4C0B-A8C3-2CF9B9DFA68C}" destId="{8B64D4FC-688F-4F7A-9FDC-3B1E37493F01}" srcOrd="0" destOrd="0" presId="urn:microsoft.com/office/officeart/2005/8/layout/vList5"/>
    <dgm:cxn modelId="{35385369-3DE2-4E3C-8A2A-17E4E477AAE4}" srcId="{910AC2E9-8E37-4C0B-A8C3-2CF9B9DFA68C}" destId="{937944A3-5337-4CC0-8377-5B5A50D5E6A8}" srcOrd="4" destOrd="0" parTransId="{6DEBC7EC-D053-4470-A3F6-4DE501156BBD}" sibTransId="{29F925B0-9C85-4155-AFCD-614AFBA9310E}"/>
    <dgm:cxn modelId="{8110BDE1-8F12-45DA-8677-3FD16178D348}" type="presOf" srcId="{6237888F-583C-4076-9A70-F2A03832117C}" destId="{E5ACFD90-088B-4438-88AC-23DC3964BDCF}" srcOrd="0" destOrd="0" presId="urn:microsoft.com/office/officeart/2005/8/layout/vList5"/>
    <dgm:cxn modelId="{2B75F5C1-86DD-43E2-A900-E0806A6309B6}" type="presOf" srcId="{44373DC7-A3A0-4D08-B90F-CEECF1FFA7C0}" destId="{25852BFD-037F-4CD5-B56C-12E39C6D3DC9}" srcOrd="0" destOrd="0" presId="urn:microsoft.com/office/officeart/2005/8/layout/vList5"/>
    <dgm:cxn modelId="{0D9A9D4D-3B1C-4531-843F-DE4FCE7DD6F0}" type="presParOf" srcId="{8B64D4FC-688F-4F7A-9FDC-3B1E37493F01}" destId="{145CA70E-38E2-47CA-9E0A-0A8E063B6EB0}" srcOrd="0" destOrd="0" presId="urn:microsoft.com/office/officeart/2005/8/layout/vList5"/>
    <dgm:cxn modelId="{1B9288BD-5373-4E37-8912-31A79CC245B6}" type="presParOf" srcId="{145CA70E-38E2-47CA-9E0A-0A8E063B6EB0}" destId="{25852BFD-037F-4CD5-B56C-12E39C6D3DC9}" srcOrd="0" destOrd="0" presId="urn:microsoft.com/office/officeart/2005/8/layout/vList5"/>
    <dgm:cxn modelId="{7CB02378-1AF5-433E-8589-29897DB0A2A1}" type="presParOf" srcId="{8B64D4FC-688F-4F7A-9FDC-3B1E37493F01}" destId="{CF7EE11D-B2BE-4DC8-B31F-B40D1D698DC2}" srcOrd="1" destOrd="0" presId="urn:microsoft.com/office/officeart/2005/8/layout/vList5"/>
    <dgm:cxn modelId="{A7D3B8B1-52A3-4445-A0FC-034E42BA9805}" type="presParOf" srcId="{8B64D4FC-688F-4F7A-9FDC-3B1E37493F01}" destId="{4374B746-3DEF-4F51-8596-D3DA36DA50B5}" srcOrd="2" destOrd="0" presId="urn:microsoft.com/office/officeart/2005/8/layout/vList5"/>
    <dgm:cxn modelId="{40DCBB8C-273F-4A0C-B095-F0B4E597B526}" type="presParOf" srcId="{4374B746-3DEF-4F51-8596-D3DA36DA50B5}" destId="{D0EE5439-1872-42FC-8FB6-771E72EE9CCB}" srcOrd="0" destOrd="0" presId="urn:microsoft.com/office/officeart/2005/8/layout/vList5"/>
    <dgm:cxn modelId="{7F231293-ACD4-499E-A306-2FCDA8304A2B}" type="presParOf" srcId="{8B64D4FC-688F-4F7A-9FDC-3B1E37493F01}" destId="{9613DBAB-AE6D-421F-AFDB-B796230C30AB}" srcOrd="3" destOrd="0" presId="urn:microsoft.com/office/officeart/2005/8/layout/vList5"/>
    <dgm:cxn modelId="{547ABA24-17ED-4026-8177-A5DBEC4A25FB}" type="presParOf" srcId="{8B64D4FC-688F-4F7A-9FDC-3B1E37493F01}" destId="{8827CB41-F2E9-4050-AB9B-1AC840834BC6}" srcOrd="4" destOrd="0" presId="urn:microsoft.com/office/officeart/2005/8/layout/vList5"/>
    <dgm:cxn modelId="{B21D40A4-BA8A-44B0-95D3-8666D3A45043}" type="presParOf" srcId="{8827CB41-F2E9-4050-AB9B-1AC840834BC6}" destId="{F0BEC663-7CBC-48AB-BE2C-05376D04C2A9}" srcOrd="0" destOrd="0" presId="urn:microsoft.com/office/officeart/2005/8/layout/vList5"/>
    <dgm:cxn modelId="{DCA104D6-A095-476D-BA6C-F470E2AEEAAF}" type="presParOf" srcId="{8B64D4FC-688F-4F7A-9FDC-3B1E37493F01}" destId="{C820F9EF-0461-4FAB-817F-702341BE9B7A}" srcOrd="5" destOrd="0" presId="urn:microsoft.com/office/officeart/2005/8/layout/vList5"/>
    <dgm:cxn modelId="{36B1FE9A-2669-4997-8C73-11FAF365CAE5}" type="presParOf" srcId="{8B64D4FC-688F-4F7A-9FDC-3B1E37493F01}" destId="{9DDF111B-BF0E-491D-A1CC-BF15599D39A2}" srcOrd="6" destOrd="0" presId="urn:microsoft.com/office/officeart/2005/8/layout/vList5"/>
    <dgm:cxn modelId="{BF2D2E56-2C25-46C8-8F6B-9C84F1F79310}" type="presParOf" srcId="{9DDF111B-BF0E-491D-A1CC-BF15599D39A2}" destId="{E5ACFD90-088B-4438-88AC-23DC3964BDCF}" srcOrd="0" destOrd="0" presId="urn:microsoft.com/office/officeart/2005/8/layout/vList5"/>
    <dgm:cxn modelId="{EEA7760F-B9CF-498E-AD21-1B0D9DDB3F59}" type="presParOf" srcId="{8B64D4FC-688F-4F7A-9FDC-3B1E37493F01}" destId="{80E6C47C-312F-4B85-AB2E-CA3F774E2EF1}" srcOrd="7" destOrd="0" presId="urn:microsoft.com/office/officeart/2005/8/layout/vList5"/>
    <dgm:cxn modelId="{39AADFFB-B39D-4F38-8813-709EC38FF93C}" type="presParOf" srcId="{8B64D4FC-688F-4F7A-9FDC-3B1E37493F01}" destId="{7E4758DB-33EC-42E8-9046-071035FB9FE9}" srcOrd="8" destOrd="0" presId="urn:microsoft.com/office/officeart/2005/8/layout/vList5"/>
    <dgm:cxn modelId="{3EECC4C5-1A39-4665-BF05-2A6AE9C7F5EC}" type="presParOf" srcId="{7E4758DB-33EC-42E8-9046-071035FB9FE9}" destId="{D7E2A581-04B8-4E2C-AEA6-201FDCC449F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2CA0FF-37C4-4652-8014-DA03B5128578}" type="doc">
      <dgm:prSet loTypeId="urn:diagrams.loki3.com/BracketList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AE591845-58EA-4785-AC89-DFEA5571FED5}">
      <dgm:prSet/>
      <dgm:spPr/>
      <dgm:t>
        <a:bodyPr/>
        <a:lstStyle/>
        <a:p>
          <a:pPr rtl="0"/>
          <a:r>
            <a:rPr lang="en-US" dirty="0" smtClean="0"/>
            <a:t>Now that your team is formed, t</a:t>
          </a:r>
          <a:r>
            <a:rPr lang="en-US" b="0" i="0" baseline="0" dirty="0" smtClean="0"/>
            <a:t>he team will work through:</a:t>
          </a:r>
          <a:endParaRPr lang="en-US" dirty="0"/>
        </a:p>
      </dgm:t>
    </dgm:pt>
    <dgm:pt modelId="{4A37AFFE-5E18-49AE-95BC-357D1CE95B5F}" type="parTrans" cxnId="{A5C2D577-55EA-497A-95AC-F7A61A97B377}">
      <dgm:prSet/>
      <dgm:spPr/>
      <dgm:t>
        <a:bodyPr/>
        <a:lstStyle/>
        <a:p>
          <a:endParaRPr lang="en-US"/>
        </a:p>
      </dgm:t>
    </dgm:pt>
    <dgm:pt modelId="{2163D7C7-35E4-4977-9490-19515F8BAD4D}" type="sibTrans" cxnId="{A5C2D577-55EA-497A-95AC-F7A61A97B377}">
      <dgm:prSet/>
      <dgm:spPr/>
      <dgm:t>
        <a:bodyPr/>
        <a:lstStyle/>
        <a:p>
          <a:endParaRPr lang="en-US"/>
        </a:p>
      </dgm:t>
    </dgm:pt>
    <dgm:pt modelId="{6E697D52-BF6F-44E0-B781-83D285104258}">
      <dgm:prSet/>
      <dgm:spPr/>
      <dgm:t>
        <a:bodyPr/>
        <a:lstStyle/>
        <a:p>
          <a:pPr rtl="0"/>
          <a:r>
            <a:rPr lang="en-US" dirty="0" smtClean="0"/>
            <a:t>T</a:t>
          </a:r>
          <a:r>
            <a:rPr lang="en-US" b="0" i="0" baseline="0" dirty="0" smtClean="0"/>
            <a:t>he Improvement Cycle</a:t>
          </a:r>
          <a:endParaRPr lang="en-US" dirty="0"/>
        </a:p>
      </dgm:t>
    </dgm:pt>
    <dgm:pt modelId="{DD8A562F-3F5C-4301-A28F-75BE079FD965}" type="parTrans" cxnId="{246BB1BF-A6A6-4D26-BDE5-6E897912D137}">
      <dgm:prSet/>
      <dgm:spPr/>
      <dgm:t>
        <a:bodyPr/>
        <a:lstStyle/>
        <a:p>
          <a:endParaRPr lang="en-US"/>
        </a:p>
      </dgm:t>
    </dgm:pt>
    <dgm:pt modelId="{F8CD0C15-15FE-4632-87DC-3471115AF2BA}" type="sibTrans" cxnId="{246BB1BF-A6A6-4D26-BDE5-6E897912D137}">
      <dgm:prSet/>
      <dgm:spPr/>
      <dgm:t>
        <a:bodyPr/>
        <a:lstStyle/>
        <a:p>
          <a:endParaRPr lang="en-US"/>
        </a:p>
      </dgm:t>
    </dgm:pt>
    <dgm:pt modelId="{F66C314C-8494-45F1-98B8-D3BC2EFA1CCA}">
      <dgm:prSet/>
      <dgm:spPr/>
      <dgm:t>
        <a:bodyPr/>
        <a:lstStyle/>
        <a:p>
          <a:pPr rtl="0"/>
          <a:r>
            <a:rPr lang="en-US" smtClean="0"/>
            <a:t>T</a:t>
          </a:r>
          <a:r>
            <a:rPr lang="en-US" b="0" i="0" baseline="0" smtClean="0"/>
            <a:t>he use of data	</a:t>
          </a:r>
          <a:endParaRPr lang="en-US"/>
        </a:p>
      </dgm:t>
    </dgm:pt>
    <dgm:pt modelId="{58A03DBB-0CB6-4F0C-B93B-678E04A0989B}" type="parTrans" cxnId="{32E11B2E-F435-4781-BDC2-9A1F10B419D5}">
      <dgm:prSet/>
      <dgm:spPr/>
      <dgm:t>
        <a:bodyPr/>
        <a:lstStyle/>
        <a:p>
          <a:endParaRPr lang="en-US"/>
        </a:p>
      </dgm:t>
    </dgm:pt>
    <dgm:pt modelId="{2623A4AF-5347-4566-81ED-D0FD094B4174}" type="sibTrans" cxnId="{32E11B2E-F435-4781-BDC2-9A1F10B419D5}">
      <dgm:prSet/>
      <dgm:spPr/>
      <dgm:t>
        <a:bodyPr/>
        <a:lstStyle/>
        <a:p>
          <a:endParaRPr lang="en-US"/>
        </a:p>
      </dgm:t>
    </dgm:pt>
    <dgm:pt modelId="{2A2CC3D3-7827-44F6-B0B1-F1F63B669D8B}">
      <dgm:prSet/>
      <dgm:spPr/>
      <dgm:t>
        <a:bodyPr/>
        <a:lstStyle/>
        <a:p>
          <a:pPr rtl="0"/>
          <a:r>
            <a:rPr lang="en-US" dirty="0" smtClean="0"/>
            <a:t>How to</a:t>
          </a:r>
          <a:r>
            <a:rPr lang="en-US" b="0" i="0" baseline="0" dirty="0" smtClean="0"/>
            <a:t> invol</a:t>
          </a:r>
          <a:r>
            <a:rPr lang="en-US" dirty="0" smtClean="0"/>
            <a:t>ve</a:t>
          </a:r>
          <a:r>
            <a:rPr lang="en-US" b="0" i="0" baseline="0" dirty="0" smtClean="0"/>
            <a:t> the entire staff</a:t>
          </a:r>
          <a:endParaRPr lang="en-US" dirty="0"/>
        </a:p>
      </dgm:t>
    </dgm:pt>
    <dgm:pt modelId="{154F4A3F-2420-45B1-B8EF-84FED7B821DB}" type="parTrans" cxnId="{4894389E-64E0-4F8A-BBB2-137BCCC91992}">
      <dgm:prSet/>
      <dgm:spPr/>
      <dgm:t>
        <a:bodyPr/>
        <a:lstStyle/>
        <a:p>
          <a:endParaRPr lang="en-US"/>
        </a:p>
      </dgm:t>
    </dgm:pt>
    <dgm:pt modelId="{913E6E07-4A90-465C-93FA-DC413F8677F1}" type="sibTrans" cxnId="{4894389E-64E0-4F8A-BBB2-137BCCC91992}">
      <dgm:prSet/>
      <dgm:spPr/>
      <dgm:t>
        <a:bodyPr/>
        <a:lstStyle/>
        <a:p>
          <a:endParaRPr lang="en-US"/>
        </a:p>
      </dgm:t>
    </dgm:pt>
    <dgm:pt modelId="{E7638F66-3095-478B-948D-30FD0B9EBB05}">
      <dgm:prSet/>
      <dgm:spPr/>
      <dgm:t>
        <a:bodyPr/>
        <a:lstStyle/>
        <a:p>
          <a:pPr rtl="0"/>
          <a:r>
            <a:rPr lang="en-US" b="0" i="0" baseline="0" smtClean="0"/>
            <a:t>Begin to work on common areas and schoolwide considerations.</a:t>
          </a:r>
          <a:endParaRPr lang="en-US"/>
        </a:p>
      </dgm:t>
    </dgm:pt>
    <dgm:pt modelId="{1532CAD0-DF35-4195-8D92-513DB57661B5}" type="parTrans" cxnId="{A7BB4D0D-4B6D-4294-8A10-BEB165796A48}">
      <dgm:prSet/>
      <dgm:spPr/>
      <dgm:t>
        <a:bodyPr/>
        <a:lstStyle/>
        <a:p>
          <a:endParaRPr lang="en-US"/>
        </a:p>
      </dgm:t>
    </dgm:pt>
    <dgm:pt modelId="{BE5C994B-0576-4666-A495-D872CE482863}" type="sibTrans" cxnId="{A7BB4D0D-4B6D-4294-8A10-BEB165796A48}">
      <dgm:prSet/>
      <dgm:spPr/>
      <dgm:t>
        <a:bodyPr/>
        <a:lstStyle/>
        <a:p>
          <a:endParaRPr lang="en-US"/>
        </a:p>
      </dgm:t>
    </dgm:pt>
    <dgm:pt modelId="{AD5976F8-FA64-44F7-B82C-41BF327CE77B}" type="pres">
      <dgm:prSet presAssocID="{062CA0FF-37C4-4652-8014-DA03B512857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940D77-73EA-43C0-BE8F-AE9D1337F3BE}" type="pres">
      <dgm:prSet presAssocID="{AE591845-58EA-4785-AC89-DFEA5571FED5}" presName="linNode" presStyleCnt="0"/>
      <dgm:spPr/>
    </dgm:pt>
    <dgm:pt modelId="{11B5B957-C531-433A-8A0A-129BE2284DA0}" type="pres">
      <dgm:prSet presAssocID="{AE591845-58EA-4785-AC89-DFEA5571FED5}" presName="parTx" presStyleLbl="revTx" presStyleIdx="0" presStyleCnt="1" custScaleX="1245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31586-EA24-4625-B839-AD13D58AFF26}" type="pres">
      <dgm:prSet presAssocID="{AE591845-58EA-4785-AC89-DFEA5571FED5}" presName="bracket" presStyleLbl="parChTrans1D1" presStyleIdx="0" presStyleCnt="1"/>
      <dgm:spPr/>
    </dgm:pt>
    <dgm:pt modelId="{AC1B0D2A-3DD1-4831-A766-AC8D42EB6139}" type="pres">
      <dgm:prSet presAssocID="{AE591845-58EA-4785-AC89-DFEA5571FED5}" presName="spH" presStyleCnt="0"/>
      <dgm:spPr/>
    </dgm:pt>
    <dgm:pt modelId="{449A26D5-D09F-4211-B15E-B4B2A9ABD7FE}" type="pres">
      <dgm:prSet presAssocID="{AE591845-58EA-4785-AC89-DFEA5571FED5}" presName="desTx" presStyleLbl="node1" presStyleIdx="0" presStyleCnt="1" custScaleX="79795" custScaleY="958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DDD8B6-BE3F-4A53-96E2-B4B4F82544C3}" type="presOf" srcId="{E7638F66-3095-478B-948D-30FD0B9EBB05}" destId="{449A26D5-D09F-4211-B15E-B4B2A9ABD7FE}" srcOrd="0" destOrd="3" presId="urn:diagrams.loki3.com/BracketList"/>
    <dgm:cxn modelId="{4894389E-64E0-4F8A-BBB2-137BCCC91992}" srcId="{AE591845-58EA-4785-AC89-DFEA5571FED5}" destId="{2A2CC3D3-7827-44F6-B0B1-F1F63B669D8B}" srcOrd="2" destOrd="0" parTransId="{154F4A3F-2420-45B1-B8EF-84FED7B821DB}" sibTransId="{913E6E07-4A90-465C-93FA-DC413F8677F1}"/>
    <dgm:cxn modelId="{246BB1BF-A6A6-4D26-BDE5-6E897912D137}" srcId="{AE591845-58EA-4785-AC89-DFEA5571FED5}" destId="{6E697D52-BF6F-44E0-B781-83D285104258}" srcOrd="0" destOrd="0" parTransId="{DD8A562F-3F5C-4301-A28F-75BE079FD965}" sibTransId="{F8CD0C15-15FE-4632-87DC-3471115AF2BA}"/>
    <dgm:cxn modelId="{97C85A96-C2D7-49EF-A6EB-2E5F7EC62624}" type="presOf" srcId="{F66C314C-8494-45F1-98B8-D3BC2EFA1CCA}" destId="{449A26D5-D09F-4211-B15E-B4B2A9ABD7FE}" srcOrd="0" destOrd="1" presId="urn:diagrams.loki3.com/BracketList"/>
    <dgm:cxn modelId="{93DD39EF-DAA9-4E3D-9272-B61DA2E0F371}" type="presOf" srcId="{062CA0FF-37C4-4652-8014-DA03B5128578}" destId="{AD5976F8-FA64-44F7-B82C-41BF327CE77B}" srcOrd="0" destOrd="0" presId="urn:diagrams.loki3.com/BracketList"/>
    <dgm:cxn modelId="{32E11B2E-F435-4781-BDC2-9A1F10B419D5}" srcId="{AE591845-58EA-4785-AC89-DFEA5571FED5}" destId="{F66C314C-8494-45F1-98B8-D3BC2EFA1CCA}" srcOrd="1" destOrd="0" parTransId="{58A03DBB-0CB6-4F0C-B93B-678E04A0989B}" sibTransId="{2623A4AF-5347-4566-81ED-D0FD094B4174}"/>
    <dgm:cxn modelId="{A5C2D577-55EA-497A-95AC-F7A61A97B377}" srcId="{062CA0FF-37C4-4652-8014-DA03B5128578}" destId="{AE591845-58EA-4785-AC89-DFEA5571FED5}" srcOrd="0" destOrd="0" parTransId="{4A37AFFE-5E18-49AE-95BC-357D1CE95B5F}" sibTransId="{2163D7C7-35E4-4977-9490-19515F8BAD4D}"/>
    <dgm:cxn modelId="{80E5D0A4-D2C3-426C-B72B-E5EC2CF9EB41}" type="presOf" srcId="{AE591845-58EA-4785-AC89-DFEA5571FED5}" destId="{11B5B957-C531-433A-8A0A-129BE2284DA0}" srcOrd="0" destOrd="0" presId="urn:diagrams.loki3.com/BracketList"/>
    <dgm:cxn modelId="{7833F283-412D-406C-9A42-3D2F7B2150DC}" type="presOf" srcId="{2A2CC3D3-7827-44F6-B0B1-F1F63B669D8B}" destId="{449A26D5-D09F-4211-B15E-B4B2A9ABD7FE}" srcOrd="0" destOrd="2" presId="urn:diagrams.loki3.com/BracketList"/>
    <dgm:cxn modelId="{A7BB4D0D-4B6D-4294-8A10-BEB165796A48}" srcId="{AE591845-58EA-4785-AC89-DFEA5571FED5}" destId="{E7638F66-3095-478B-948D-30FD0B9EBB05}" srcOrd="3" destOrd="0" parTransId="{1532CAD0-DF35-4195-8D92-513DB57661B5}" sibTransId="{BE5C994B-0576-4666-A495-D872CE482863}"/>
    <dgm:cxn modelId="{A9865648-0E73-43ED-A1A7-B043E7836BF2}" type="presOf" srcId="{6E697D52-BF6F-44E0-B781-83D285104258}" destId="{449A26D5-D09F-4211-B15E-B4B2A9ABD7FE}" srcOrd="0" destOrd="0" presId="urn:diagrams.loki3.com/BracketList"/>
    <dgm:cxn modelId="{1D228846-A5FF-454B-8498-1BDFA9CCB077}" type="presParOf" srcId="{AD5976F8-FA64-44F7-B82C-41BF327CE77B}" destId="{7E940D77-73EA-43C0-BE8F-AE9D1337F3BE}" srcOrd="0" destOrd="0" presId="urn:diagrams.loki3.com/BracketList"/>
    <dgm:cxn modelId="{6F1A55ED-B7C3-4ECC-B717-63517BEB97C3}" type="presParOf" srcId="{7E940D77-73EA-43C0-BE8F-AE9D1337F3BE}" destId="{11B5B957-C531-433A-8A0A-129BE2284DA0}" srcOrd="0" destOrd="0" presId="urn:diagrams.loki3.com/BracketList"/>
    <dgm:cxn modelId="{420EDE94-B527-4D01-A028-916245E88B43}" type="presParOf" srcId="{7E940D77-73EA-43C0-BE8F-AE9D1337F3BE}" destId="{B4431586-EA24-4625-B839-AD13D58AFF26}" srcOrd="1" destOrd="0" presId="urn:diagrams.loki3.com/BracketList"/>
    <dgm:cxn modelId="{B104E232-D4C1-42EE-BFB1-9B900D3DB8EA}" type="presParOf" srcId="{7E940D77-73EA-43C0-BE8F-AE9D1337F3BE}" destId="{AC1B0D2A-3DD1-4831-A766-AC8D42EB6139}" srcOrd="2" destOrd="0" presId="urn:diagrams.loki3.com/BracketList"/>
    <dgm:cxn modelId="{0512B4F1-C932-42FE-8F9A-31B68A235692}" type="presParOf" srcId="{7E940D77-73EA-43C0-BE8F-AE9D1337F3BE}" destId="{449A26D5-D09F-4211-B15E-B4B2A9ABD7FE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0D70E2-7E76-4F29-8080-8DCDEFE4148B}" type="doc">
      <dgm:prSet loTypeId="urn:microsoft.com/office/officeart/2005/8/layout/h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650B980-A7FD-462B-92E8-434D1822DB30}">
      <dgm:prSet custT="1"/>
      <dgm:spPr/>
      <dgm:t>
        <a:bodyPr/>
        <a:lstStyle/>
        <a:p>
          <a:pPr rtl="0"/>
          <a:r>
            <a:rPr lang="en-US" sz="4400" b="0" i="0" baseline="0" dirty="0" smtClean="0"/>
            <a:t>WILL </a:t>
          </a:r>
          <a:endParaRPr lang="en-US" sz="4400" dirty="0"/>
        </a:p>
      </dgm:t>
    </dgm:pt>
    <dgm:pt modelId="{EAA2A731-6B45-4986-A6D5-98170D404761}" type="parTrans" cxnId="{9148E4EF-27C7-40F9-8AE1-B693FD6CB9D4}">
      <dgm:prSet/>
      <dgm:spPr/>
      <dgm:t>
        <a:bodyPr/>
        <a:lstStyle/>
        <a:p>
          <a:endParaRPr lang="en-US"/>
        </a:p>
      </dgm:t>
    </dgm:pt>
    <dgm:pt modelId="{F62667C9-1712-4CC4-B47F-8BAFE2AE8520}" type="sibTrans" cxnId="{9148E4EF-27C7-40F9-8AE1-B693FD6CB9D4}">
      <dgm:prSet/>
      <dgm:spPr/>
      <dgm:t>
        <a:bodyPr/>
        <a:lstStyle/>
        <a:p>
          <a:endParaRPr lang="en-US"/>
        </a:p>
      </dgm:t>
    </dgm:pt>
    <dgm:pt modelId="{2BF8F34C-E116-4B0E-A472-F156F3F72C16}">
      <dgm:prSet/>
      <dgm:spPr/>
      <dgm:t>
        <a:bodyPr/>
        <a:lstStyle/>
        <a:p>
          <a:pPr rtl="0"/>
          <a:r>
            <a:rPr lang="en-US" b="0" i="0" baseline="0" dirty="0" smtClean="0"/>
            <a:t>Maintain the Improvement Cycle</a:t>
          </a:r>
          <a:endParaRPr lang="en-US" dirty="0"/>
        </a:p>
      </dgm:t>
    </dgm:pt>
    <dgm:pt modelId="{A3B5E84D-3121-4E21-BE5C-A93E8000E633}" type="parTrans" cxnId="{67D86FC0-5BE3-4863-A135-857484AB82D0}">
      <dgm:prSet/>
      <dgm:spPr/>
      <dgm:t>
        <a:bodyPr/>
        <a:lstStyle/>
        <a:p>
          <a:endParaRPr lang="en-US"/>
        </a:p>
      </dgm:t>
    </dgm:pt>
    <dgm:pt modelId="{F2719ACD-8E34-41FE-ABBA-567C6E8187F5}" type="sibTrans" cxnId="{67D86FC0-5BE3-4863-A135-857484AB82D0}">
      <dgm:prSet/>
      <dgm:spPr/>
      <dgm:t>
        <a:bodyPr/>
        <a:lstStyle/>
        <a:p>
          <a:endParaRPr lang="en-US"/>
        </a:p>
      </dgm:t>
    </dgm:pt>
    <dgm:pt modelId="{36A1C0DD-0C61-4637-9D8E-F056729E012E}">
      <dgm:prSet/>
      <dgm:spPr/>
      <dgm:t>
        <a:bodyPr/>
        <a:lstStyle/>
        <a:p>
          <a:pPr rtl="0"/>
          <a:r>
            <a:rPr lang="en-US" b="0" i="0" baseline="0" dirty="0" smtClean="0"/>
            <a:t>Guide and Maintain the School Culture</a:t>
          </a:r>
          <a:endParaRPr lang="en-US" dirty="0"/>
        </a:p>
      </dgm:t>
    </dgm:pt>
    <dgm:pt modelId="{EC3F13BF-317F-4036-964B-99D02C8FBB44}" type="parTrans" cxnId="{9C92CBEF-1EBB-4B2E-9103-50D851C5E76C}">
      <dgm:prSet/>
      <dgm:spPr/>
      <dgm:t>
        <a:bodyPr/>
        <a:lstStyle/>
        <a:p>
          <a:endParaRPr lang="en-US"/>
        </a:p>
      </dgm:t>
    </dgm:pt>
    <dgm:pt modelId="{7AB7950D-D28E-4A76-95AE-4A041F5D2766}" type="sibTrans" cxnId="{9C92CBEF-1EBB-4B2E-9103-50D851C5E76C}">
      <dgm:prSet/>
      <dgm:spPr/>
      <dgm:t>
        <a:bodyPr/>
        <a:lstStyle/>
        <a:p>
          <a:endParaRPr lang="en-US"/>
        </a:p>
      </dgm:t>
    </dgm:pt>
    <dgm:pt modelId="{CF9C7825-68C5-4B1F-8506-2A57FB40751B}">
      <dgm:prSet custT="1"/>
      <dgm:spPr/>
      <dgm:t>
        <a:bodyPr/>
        <a:lstStyle/>
        <a:p>
          <a:pPr rtl="0"/>
          <a:r>
            <a:rPr lang="en-US" sz="4000" b="0" i="0" baseline="0" dirty="0" smtClean="0"/>
            <a:t>WILL NEVER</a:t>
          </a:r>
          <a:endParaRPr lang="en-US" sz="4000" dirty="0"/>
        </a:p>
      </dgm:t>
    </dgm:pt>
    <dgm:pt modelId="{B589E6F7-0C40-40B2-86DD-3EC6BB236069}" type="parTrans" cxnId="{357A6BAC-1D31-4F92-B8A7-47776C614121}">
      <dgm:prSet/>
      <dgm:spPr/>
      <dgm:t>
        <a:bodyPr/>
        <a:lstStyle/>
        <a:p>
          <a:endParaRPr lang="en-US"/>
        </a:p>
      </dgm:t>
    </dgm:pt>
    <dgm:pt modelId="{17430426-292E-41D9-AFBE-CF2E90BE453C}" type="sibTrans" cxnId="{357A6BAC-1D31-4F92-B8A7-47776C614121}">
      <dgm:prSet/>
      <dgm:spPr/>
      <dgm:t>
        <a:bodyPr/>
        <a:lstStyle/>
        <a:p>
          <a:endParaRPr lang="en-US"/>
        </a:p>
      </dgm:t>
    </dgm:pt>
    <dgm:pt modelId="{991B5217-8FAB-4813-B1C5-F8F442E61FFF}">
      <dgm:prSet/>
      <dgm:spPr/>
      <dgm:t>
        <a:bodyPr/>
        <a:lstStyle/>
        <a:p>
          <a:pPr rtl="0"/>
          <a:r>
            <a:rPr lang="en-US" b="0" i="0" baseline="0" dirty="0" smtClean="0"/>
            <a:t>Develop final procedures or policies</a:t>
          </a:r>
          <a:endParaRPr lang="en-US" dirty="0"/>
        </a:p>
      </dgm:t>
    </dgm:pt>
    <dgm:pt modelId="{7233BE8D-84B3-4DAB-90EA-A1BAA4D6223E}" type="parTrans" cxnId="{9B65079D-BEED-4E14-95EA-33C44F91D982}">
      <dgm:prSet/>
      <dgm:spPr/>
      <dgm:t>
        <a:bodyPr/>
        <a:lstStyle/>
        <a:p>
          <a:endParaRPr lang="en-US"/>
        </a:p>
      </dgm:t>
    </dgm:pt>
    <dgm:pt modelId="{ED03DCF8-AFE8-48CD-92EB-87BD227152A3}" type="sibTrans" cxnId="{9B65079D-BEED-4E14-95EA-33C44F91D982}">
      <dgm:prSet/>
      <dgm:spPr/>
      <dgm:t>
        <a:bodyPr/>
        <a:lstStyle/>
        <a:p>
          <a:endParaRPr lang="en-US"/>
        </a:p>
      </dgm:t>
    </dgm:pt>
    <dgm:pt modelId="{BE51905B-718E-4ACC-B515-DCC3D66FF3F3}" type="pres">
      <dgm:prSet presAssocID="{7E0D70E2-7E76-4F29-8080-8DCDEFE4148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44A6FD-59C2-4F94-86F6-6F2A6D5498D9}" type="pres">
      <dgm:prSet presAssocID="{C650B980-A7FD-462B-92E8-434D1822DB30}" presName="composite" presStyleCnt="0"/>
      <dgm:spPr/>
    </dgm:pt>
    <dgm:pt modelId="{E0C637B8-BBDD-4701-8FEA-F30011BEB3B0}" type="pres">
      <dgm:prSet presAssocID="{C650B980-A7FD-462B-92E8-434D1822DB3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1BE908-0C92-4A3B-A4E5-F4C189B5A214}" type="pres">
      <dgm:prSet presAssocID="{C650B980-A7FD-462B-92E8-434D1822DB30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CE819-11DF-4747-A5BA-FFB86F44790E}" type="pres">
      <dgm:prSet presAssocID="{F62667C9-1712-4CC4-B47F-8BAFE2AE8520}" presName="space" presStyleCnt="0"/>
      <dgm:spPr/>
    </dgm:pt>
    <dgm:pt modelId="{A7E4DBFD-846E-46C8-B192-0F42FCBB78C3}" type="pres">
      <dgm:prSet presAssocID="{CF9C7825-68C5-4B1F-8506-2A57FB40751B}" presName="composite" presStyleCnt="0"/>
      <dgm:spPr/>
    </dgm:pt>
    <dgm:pt modelId="{E0E31AA5-769D-4821-903C-21272AB97DDF}" type="pres">
      <dgm:prSet presAssocID="{CF9C7825-68C5-4B1F-8506-2A57FB40751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1F82F-5F4C-4FAC-B209-79BF13892271}" type="pres">
      <dgm:prSet presAssocID="{CF9C7825-68C5-4B1F-8506-2A57FB40751B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3588DC-041F-4016-B232-BB02B3059C42}" type="presOf" srcId="{CF9C7825-68C5-4B1F-8506-2A57FB40751B}" destId="{E0E31AA5-769D-4821-903C-21272AB97DDF}" srcOrd="0" destOrd="0" presId="urn:microsoft.com/office/officeart/2005/8/layout/hList1"/>
    <dgm:cxn modelId="{67D86FC0-5BE3-4863-A135-857484AB82D0}" srcId="{C650B980-A7FD-462B-92E8-434D1822DB30}" destId="{2BF8F34C-E116-4B0E-A472-F156F3F72C16}" srcOrd="0" destOrd="0" parTransId="{A3B5E84D-3121-4E21-BE5C-A93E8000E633}" sibTransId="{F2719ACD-8E34-41FE-ABBA-567C6E8187F5}"/>
    <dgm:cxn modelId="{49955EEC-6320-4457-8FAE-0FC4BE966847}" type="presOf" srcId="{7E0D70E2-7E76-4F29-8080-8DCDEFE4148B}" destId="{BE51905B-718E-4ACC-B515-DCC3D66FF3F3}" srcOrd="0" destOrd="0" presId="urn:microsoft.com/office/officeart/2005/8/layout/hList1"/>
    <dgm:cxn modelId="{357A6BAC-1D31-4F92-B8A7-47776C614121}" srcId="{7E0D70E2-7E76-4F29-8080-8DCDEFE4148B}" destId="{CF9C7825-68C5-4B1F-8506-2A57FB40751B}" srcOrd="1" destOrd="0" parTransId="{B589E6F7-0C40-40B2-86DD-3EC6BB236069}" sibTransId="{17430426-292E-41D9-AFBE-CF2E90BE453C}"/>
    <dgm:cxn modelId="{E6D2E1BA-BD92-45CA-BE6A-DBAD804A89B8}" type="presOf" srcId="{991B5217-8FAB-4813-B1C5-F8F442E61FFF}" destId="{4741F82F-5F4C-4FAC-B209-79BF13892271}" srcOrd="0" destOrd="0" presId="urn:microsoft.com/office/officeart/2005/8/layout/hList1"/>
    <dgm:cxn modelId="{9148E4EF-27C7-40F9-8AE1-B693FD6CB9D4}" srcId="{7E0D70E2-7E76-4F29-8080-8DCDEFE4148B}" destId="{C650B980-A7FD-462B-92E8-434D1822DB30}" srcOrd="0" destOrd="0" parTransId="{EAA2A731-6B45-4986-A6D5-98170D404761}" sibTransId="{F62667C9-1712-4CC4-B47F-8BAFE2AE8520}"/>
    <dgm:cxn modelId="{9C92CBEF-1EBB-4B2E-9103-50D851C5E76C}" srcId="{C650B980-A7FD-462B-92E8-434D1822DB30}" destId="{36A1C0DD-0C61-4637-9D8E-F056729E012E}" srcOrd="1" destOrd="0" parTransId="{EC3F13BF-317F-4036-964B-99D02C8FBB44}" sibTransId="{7AB7950D-D28E-4A76-95AE-4A041F5D2766}"/>
    <dgm:cxn modelId="{2CD2204E-F2DF-4EF6-983A-1C75C4E292F5}" type="presOf" srcId="{36A1C0DD-0C61-4637-9D8E-F056729E012E}" destId="{B21BE908-0C92-4A3B-A4E5-F4C189B5A214}" srcOrd="0" destOrd="1" presId="urn:microsoft.com/office/officeart/2005/8/layout/hList1"/>
    <dgm:cxn modelId="{23286259-3CA6-4833-ADEB-8E6F76DA4DC9}" type="presOf" srcId="{C650B980-A7FD-462B-92E8-434D1822DB30}" destId="{E0C637B8-BBDD-4701-8FEA-F30011BEB3B0}" srcOrd="0" destOrd="0" presId="urn:microsoft.com/office/officeart/2005/8/layout/hList1"/>
    <dgm:cxn modelId="{19C8567D-CFFD-4738-BD7F-F98233FA9FB6}" type="presOf" srcId="{2BF8F34C-E116-4B0E-A472-F156F3F72C16}" destId="{B21BE908-0C92-4A3B-A4E5-F4C189B5A214}" srcOrd="0" destOrd="0" presId="urn:microsoft.com/office/officeart/2005/8/layout/hList1"/>
    <dgm:cxn modelId="{9B65079D-BEED-4E14-95EA-33C44F91D982}" srcId="{CF9C7825-68C5-4B1F-8506-2A57FB40751B}" destId="{991B5217-8FAB-4813-B1C5-F8F442E61FFF}" srcOrd="0" destOrd="0" parTransId="{7233BE8D-84B3-4DAB-90EA-A1BAA4D6223E}" sibTransId="{ED03DCF8-AFE8-48CD-92EB-87BD227152A3}"/>
    <dgm:cxn modelId="{57A5CCEB-23F4-40AA-B72F-112D4224C2BD}" type="presParOf" srcId="{BE51905B-718E-4ACC-B515-DCC3D66FF3F3}" destId="{1A44A6FD-59C2-4F94-86F6-6F2A6D5498D9}" srcOrd="0" destOrd="0" presId="urn:microsoft.com/office/officeart/2005/8/layout/hList1"/>
    <dgm:cxn modelId="{882FAC5F-C75E-4A54-B596-0AEAFC87B191}" type="presParOf" srcId="{1A44A6FD-59C2-4F94-86F6-6F2A6D5498D9}" destId="{E0C637B8-BBDD-4701-8FEA-F30011BEB3B0}" srcOrd="0" destOrd="0" presId="urn:microsoft.com/office/officeart/2005/8/layout/hList1"/>
    <dgm:cxn modelId="{656661F9-5858-4B0A-9864-98E35218D217}" type="presParOf" srcId="{1A44A6FD-59C2-4F94-86F6-6F2A6D5498D9}" destId="{B21BE908-0C92-4A3B-A4E5-F4C189B5A214}" srcOrd="1" destOrd="0" presId="urn:microsoft.com/office/officeart/2005/8/layout/hList1"/>
    <dgm:cxn modelId="{F5723BF2-21E9-4823-97E2-7D931B55C0DF}" type="presParOf" srcId="{BE51905B-718E-4ACC-B515-DCC3D66FF3F3}" destId="{50CCE819-11DF-4747-A5BA-FFB86F44790E}" srcOrd="1" destOrd="0" presId="urn:microsoft.com/office/officeart/2005/8/layout/hList1"/>
    <dgm:cxn modelId="{9FDD113B-D3B5-4B83-96DF-C21C79470019}" type="presParOf" srcId="{BE51905B-718E-4ACC-B515-DCC3D66FF3F3}" destId="{A7E4DBFD-846E-46C8-B192-0F42FCBB78C3}" srcOrd="2" destOrd="0" presId="urn:microsoft.com/office/officeart/2005/8/layout/hList1"/>
    <dgm:cxn modelId="{C0EF12BF-025D-4E71-A0B0-749F35947B3A}" type="presParOf" srcId="{A7E4DBFD-846E-46C8-B192-0F42FCBB78C3}" destId="{E0E31AA5-769D-4821-903C-21272AB97DDF}" srcOrd="0" destOrd="0" presId="urn:microsoft.com/office/officeart/2005/8/layout/hList1"/>
    <dgm:cxn modelId="{6510A0CE-F2C9-4CF0-8EE5-F2933664D5C2}" type="presParOf" srcId="{A7E4DBFD-846E-46C8-B192-0F42FCBB78C3}" destId="{4741F82F-5F4C-4FAC-B209-79BF1389227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894A9B-A657-4080-A7F4-B65DA96DFF4A}" type="doc">
      <dgm:prSet loTypeId="urn:microsoft.com/office/officeart/2005/8/layout/process4" loCatId="list" qsTypeId="urn:microsoft.com/office/officeart/2005/8/quickstyle/simple4" qsCatId="simple" csTypeId="urn:microsoft.com/office/officeart/2005/8/colors/accent6_5" csCatId="accent6"/>
      <dgm:spPr/>
      <dgm:t>
        <a:bodyPr/>
        <a:lstStyle/>
        <a:p>
          <a:endParaRPr lang="en-US"/>
        </a:p>
      </dgm:t>
    </dgm:pt>
    <dgm:pt modelId="{2500583C-A614-4DC8-842E-94A8BAD1F73E}">
      <dgm:prSet/>
      <dgm:spPr/>
      <dgm:t>
        <a:bodyPr/>
        <a:lstStyle/>
        <a:p>
          <a:pPr rtl="0"/>
          <a:r>
            <a:rPr lang="en-US" smtClean="0"/>
            <a:t>1. Assemble the Foundations Team</a:t>
          </a:r>
          <a:endParaRPr lang="en-US"/>
        </a:p>
      </dgm:t>
    </dgm:pt>
    <dgm:pt modelId="{2E033BED-EA01-4FF2-88BD-9BD36CB574A7}" type="parTrans" cxnId="{1BF7E108-E451-43D7-8895-46CE90AD9C26}">
      <dgm:prSet/>
      <dgm:spPr/>
      <dgm:t>
        <a:bodyPr/>
        <a:lstStyle/>
        <a:p>
          <a:endParaRPr lang="en-US"/>
        </a:p>
      </dgm:t>
    </dgm:pt>
    <dgm:pt modelId="{EFE282C8-8490-4283-848E-8E0DBEF27771}" type="sibTrans" cxnId="{1BF7E108-E451-43D7-8895-46CE90AD9C26}">
      <dgm:prSet/>
      <dgm:spPr/>
      <dgm:t>
        <a:bodyPr/>
        <a:lstStyle/>
        <a:p>
          <a:endParaRPr lang="en-US"/>
        </a:p>
      </dgm:t>
    </dgm:pt>
    <dgm:pt modelId="{C52B108C-D34D-4ECA-AA71-0756007B9874}">
      <dgm:prSet/>
      <dgm:spPr/>
      <dgm:t>
        <a:bodyPr/>
        <a:lstStyle/>
        <a:p>
          <a:pPr rtl="0"/>
          <a:r>
            <a:rPr lang="en-US" smtClean="0"/>
            <a:t>2. Actively Engage the Staff </a:t>
          </a:r>
          <a:endParaRPr lang="en-US"/>
        </a:p>
      </dgm:t>
    </dgm:pt>
    <dgm:pt modelId="{01557A23-4C86-4593-943F-9D0024FDD797}" type="parTrans" cxnId="{8F84B5AF-EF3C-41E0-823E-472870F0CC7D}">
      <dgm:prSet/>
      <dgm:spPr/>
      <dgm:t>
        <a:bodyPr/>
        <a:lstStyle/>
        <a:p>
          <a:endParaRPr lang="en-US"/>
        </a:p>
      </dgm:t>
    </dgm:pt>
    <dgm:pt modelId="{4CCA5007-916E-433C-9132-37C29F496FCB}" type="sibTrans" cxnId="{8F84B5AF-EF3C-41E0-823E-472870F0CC7D}">
      <dgm:prSet/>
      <dgm:spPr/>
      <dgm:t>
        <a:bodyPr/>
        <a:lstStyle/>
        <a:p>
          <a:endParaRPr lang="en-US"/>
        </a:p>
      </dgm:t>
    </dgm:pt>
    <dgm:pt modelId="{416BB190-AC67-4597-9252-EDFE60C95B9A}">
      <dgm:prSet/>
      <dgm:spPr/>
      <dgm:t>
        <a:bodyPr/>
        <a:lstStyle/>
        <a:p>
          <a:pPr rtl="0"/>
          <a:r>
            <a:rPr lang="en-US" smtClean="0"/>
            <a:t>Choose a team name</a:t>
          </a:r>
          <a:endParaRPr lang="en-US"/>
        </a:p>
      </dgm:t>
    </dgm:pt>
    <dgm:pt modelId="{63C32E35-E564-4877-BF14-C49BD39A0F0F}" type="parTrans" cxnId="{B57F2293-4B89-43D2-90B7-211FC9ACFB86}">
      <dgm:prSet/>
      <dgm:spPr/>
      <dgm:t>
        <a:bodyPr/>
        <a:lstStyle/>
        <a:p>
          <a:endParaRPr lang="en-US"/>
        </a:p>
      </dgm:t>
    </dgm:pt>
    <dgm:pt modelId="{F9AE5861-B521-4310-911A-156F6165716F}" type="sibTrans" cxnId="{B57F2293-4B89-43D2-90B7-211FC9ACFB86}">
      <dgm:prSet/>
      <dgm:spPr/>
      <dgm:t>
        <a:bodyPr/>
        <a:lstStyle/>
        <a:p>
          <a:endParaRPr lang="en-US"/>
        </a:p>
      </dgm:t>
    </dgm:pt>
    <dgm:pt modelId="{18E2FDC3-5B6F-490A-9A39-95BF5C0C2939}">
      <dgm:prSet/>
      <dgm:spPr/>
      <dgm:t>
        <a:bodyPr/>
        <a:lstStyle/>
        <a:p>
          <a:pPr rtl="0"/>
          <a:r>
            <a:rPr lang="en-US" smtClean="0"/>
            <a:t>Summarize the purpose of the team</a:t>
          </a:r>
          <a:endParaRPr lang="en-US"/>
        </a:p>
      </dgm:t>
    </dgm:pt>
    <dgm:pt modelId="{BD97499B-A210-49D1-AC30-B54524EE3DD3}" type="parTrans" cxnId="{A9D4C8A9-E84E-4944-833F-AEA7363B86DD}">
      <dgm:prSet/>
      <dgm:spPr/>
      <dgm:t>
        <a:bodyPr/>
        <a:lstStyle/>
        <a:p>
          <a:endParaRPr lang="en-US"/>
        </a:p>
      </dgm:t>
    </dgm:pt>
    <dgm:pt modelId="{3F817583-5244-47AA-9426-AA96857BCF92}" type="sibTrans" cxnId="{A9D4C8A9-E84E-4944-833F-AEA7363B86DD}">
      <dgm:prSet/>
      <dgm:spPr/>
      <dgm:t>
        <a:bodyPr/>
        <a:lstStyle/>
        <a:p>
          <a:endParaRPr lang="en-US"/>
        </a:p>
      </dgm:t>
    </dgm:pt>
    <dgm:pt modelId="{E37A16D5-7FEF-491B-B9E6-14C27AAB5B8C}">
      <dgm:prSet/>
      <dgm:spPr/>
      <dgm:t>
        <a:bodyPr/>
        <a:lstStyle/>
        <a:p>
          <a:pPr rtl="0"/>
          <a:r>
            <a:rPr lang="en-US" smtClean="0"/>
            <a:t>Be highly visible</a:t>
          </a:r>
          <a:endParaRPr lang="en-US"/>
        </a:p>
      </dgm:t>
    </dgm:pt>
    <dgm:pt modelId="{5D3E799C-D4C8-426E-B45F-33139EB293DD}" type="parTrans" cxnId="{D60CED90-45F7-49B8-B87B-FF96A722417E}">
      <dgm:prSet/>
      <dgm:spPr/>
      <dgm:t>
        <a:bodyPr/>
        <a:lstStyle/>
        <a:p>
          <a:endParaRPr lang="en-US"/>
        </a:p>
      </dgm:t>
    </dgm:pt>
    <dgm:pt modelId="{E21F00ED-D722-467A-AE9B-5B24EE0ABD53}" type="sibTrans" cxnId="{D60CED90-45F7-49B8-B87B-FF96A722417E}">
      <dgm:prSet/>
      <dgm:spPr/>
      <dgm:t>
        <a:bodyPr/>
        <a:lstStyle/>
        <a:p>
          <a:endParaRPr lang="en-US"/>
        </a:p>
      </dgm:t>
    </dgm:pt>
    <dgm:pt modelId="{83E313BE-7F12-4CE8-BD30-241B2326B8AE}" type="pres">
      <dgm:prSet presAssocID="{EA894A9B-A657-4080-A7F4-B65DA96DFF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43D04C-3132-4BE4-8B65-70949E0F7C7E}" type="pres">
      <dgm:prSet presAssocID="{C52B108C-D34D-4ECA-AA71-0756007B9874}" presName="boxAndChildren" presStyleCnt="0"/>
      <dgm:spPr/>
    </dgm:pt>
    <dgm:pt modelId="{06F19844-E793-4EA8-B03E-4E6EE3EB2ACA}" type="pres">
      <dgm:prSet presAssocID="{C52B108C-D34D-4ECA-AA71-0756007B9874}" presName="parentTextBox" presStyleLbl="node1" presStyleIdx="0" presStyleCnt="2"/>
      <dgm:spPr/>
      <dgm:t>
        <a:bodyPr/>
        <a:lstStyle/>
        <a:p>
          <a:endParaRPr lang="en-US"/>
        </a:p>
      </dgm:t>
    </dgm:pt>
    <dgm:pt modelId="{C72E53CC-AAC8-46DC-9F64-74B59B3B228C}" type="pres">
      <dgm:prSet presAssocID="{C52B108C-D34D-4ECA-AA71-0756007B9874}" presName="entireBox" presStyleLbl="node1" presStyleIdx="0" presStyleCnt="2"/>
      <dgm:spPr/>
      <dgm:t>
        <a:bodyPr/>
        <a:lstStyle/>
        <a:p>
          <a:endParaRPr lang="en-US"/>
        </a:p>
      </dgm:t>
    </dgm:pt>
    <dgm:pt modelId="{CACD69C9-EC5A-4718-8652-7729AEB394D6}" type="pres">
      <dgm:prSet presAssocID="{C52B108C-D34D-4ECA-AA71-0756007B9874}" presName="descendantBox" presStyleCnt="0"/>
      <dgm:spPr/>
    </dgm:pt>
    <dgm:pt modelId="{F041F070-B7CC-46EE-8ECD-DFEF59E7BA3C}" type="pres">
      <dgm:prSet presAssocID="{416BB190-AC67-4597-9252-EDFE60C95B9A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F27C54-5F6C-4272-B28B-484477BFE576}" type="pres">
      <dgm:prSet presAssocID="{18E2FDC3-5B6F-490A-9A39-95BF5C0C2939}" presName="childTextBox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148DE9-EB5B-42B2-BF14-D31111CA68FE}" type="pres">
      <dgm:prSet presAssocID="{E37A16D5-7FEF-491B-B9E6-14C27AAB5B8C}" presName="childTextBox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3AD96E-EBF3-4F54-8AE9-36FA66F5A9E0}" type="pres">
      <dgm:prSet presAssocID="{EFE282C8-8490-4283-848E-8E0DBEF27771}" presName="sp" presStyleCnt="0"/>
      <dgm:spPr/>
    </dgm:pt>
    <dgm:pt modelId="{BA3E72B2-467C-4892-AD07-6450B824F500}" type="pres">
      <dgm:prSet presAssocID="{2500583C-A614-4DC8-842E-94A8BAD1F73E}" presName="arrowAndChildren" presStyleCnt="0"/>
      <dgm:spPr/>
    </dgm:pt>
    <dgm:pt modelId="{1D5EE635-C5DB-4166-9016-F6D7C85B317D}" type="pres">
      <dgm:prSet presAssocID="{2500583C-A614-4DC8-842E-94A8BAD1F73E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8F84B5AF-EF3C-41E0-823E-472870F0CC7D}" srcId="{EA894A9B-A657-4080-A7F4-B65DA96DFF4A}" destId="{C52B108C-D34D-4ECA-AA71-0756007B9874}" srcOrd="1" destOrd="0" parTransId="{01557A23-4C86-4593-943F-9D0024FDD797}" sibTransId="{4CCA5007-916E-433C-9132-37C29F496FCB}"/>
    <dgm:cxn modelId="{33EAC7BD-2665-4C85-95D1-C772573E92BC}" type="presOf" srcId="{C52B108C-D34D-4ECA-AA71-0756007B9874}" destId="{06F19844-E793-4EA8-B03E-4E6EE3EB2ACA}" srcOrd="0" destOrd="0" presId="urn:microsoft.com/office/officeart/2005/8/layout/process4"/>
    <dgm:cxn modelId="{BD7A4110-F179-4C1A-8C75-8395C2AFE562}" type="presOf" srcId="{18E2FDC3-5B6F-490A-9A39-95BF5C0C2939}" destId="{58F27C54-5F6C-4272-B28B-484477BFE576}" srcOrd="0" destOrd="0" presId="urn:microsoft.com/office/officeart/2005/8/layout/process4"/>
    <dgm:cxn modelId="{D60CED90-45F7-49B8-B87B-FF96A722417E}" srcId="{C52B108C-D34D-4ECA-AA71-0756007B9874}" destId="{E37A16D5-7FEF-491B-B9E6-14C27AAB5B8C}" srcOrd="2" destOrd="0" parTransId="{5D3E799C-D4C8-426E-B45F-33139EB293DD}" sibTransId="{E21F00ED-D722-467A-AE9B-5B24EE0ABD53}"/>
    <dgm:cxn modelId="{22F014F0-A589-4BBD-910F-FBB8D3E3BE70}" type="presOf" srcId="{2500583C-A614-4DC8-842E-94A8BAD1F73E}" destId="{1D5EE635-C5DB-4166-9016-F6D7C85B317D}" srcOrd="0" destOrd="0" presId="urn:microsoft.com/office/officeart/2005/8/layout/process4"/>
    <dgm:cxn modelId="{1BF7E108-E451-43D7-8895-46CE90AD9C26}" srcId="{EA894A9B-A657-4080-A7F4-B65DA96DFF4A}" destId="{2500583C-A614-4DC8-842E-94A8BAD1F73E}" srcOrd="0" destOrd="0" parTransId="{2E033BED-EA01-4FF2-88BD-9BD36CB574A7}" sibTransId="{EFE282C8-8490-4283-848E-8E0DBEF27771}"/>
    <dgm:cxn modelId="{B612B0D9-7C44-4D31-B4D6-9390B2132438}" type="presOf" srcId="{E37A16D5-7FEF-491B-B9E6-14C27AAB5B8C}" destId="{62148DE9-EB5B-42B2-BF14-D31111CA68FE}" srcOrd="0" destOrd="0" presId="urn:microsoft.com/office/officeart/2005/8/layout/process4"/>
    <dgm:cxn modelId="{D9C26F89-E509-4E4C-906B-19E8272D8804}" type="presOf" srcId="{416BB190-AC67-4597-9252-EDFE60C95B9A}" destId="{F041F070-B7CC-46EE-8ECD-DFEF59E7BA3C}" srcOrd="0" destOrd="0" presId="urn:microsoft.com/office/officeart/2005/8/layout/process4"/>
    <dgm:cxn modelId="{3F1961F6-9A99-408E-BEFC-4F8D8924E992}" type="presOf" srcId="{EA894A9B-A657-4080-A7F4-B65DA96DFF4A}" destId="{83E313BE-7F12-4CE8-BD30-241B2326B8AE}" srcOrd="0" destOrd="0" presId="urn:microsoft.com/office/officeart/2005/8/layout/process4"/>
    <dgm:cxn modelId="{DF1A728A-9008-43F9-B8DB-8E1CF58A85F2}" type="presOf" srcId="{C52B108C-D34D-4ECA-AA71-0756007B9874}" destId="{C72E53CC-AAC8-46DC-9F64-74B59B3B228C}" srcOrd="1" destOrd="0" presId="urn:microsoft.com/office/officeart/2005/8/layout/process4"/>
    <dgm:cxn modelId="{A9D4C8A9-E84E-4944-833F-AEA7363B86DD}" srcId="{C52B108C-D34D-4ECA-AA71-0756007B9874}" destId="{18E2FDC3-5B6F-490A-9A39-95BF5C0C2939}" srcOrd="1" destOrd="0" parTransId="{BD97499B-A210-49D1-AC30-B54524EE3DD3}" sibTransId="{3F817583-5244-47AA-9426-AA96857BCF92}"/>
    <dgm:cxn modelId="{B57F2293-4B89-43D2-90B7-211FC9ACFB86}" srcId="{C52B108C-D34D-4ECA-AA71-0756007B9874}" destId="{416BB190-AC67-4597-9252-EDFE60C95B9A}" srcOrd="0" destOrd="0" parTransId="{63C32E35-E564-4877-BF14-C49BD39A0F0F}" sibTransId="{F9AE5861-B521-4310-911A-156F6165716F}"/>
    <dgm:cxn modelId="{9001F53C-F7F3-4480-97F6-556C2566B63E}" type="presParOf" srcId="{83E313BE-7F12-4CE8-BD30-241B2326B8AE}" destId="{5E43D04C-3132-4BE4-8B65-70949E0F7C7E}" srcOrd="0" destOrd="0" presId="urn:microsoft.com/office/officeart/2005/8/layout/process4"/>
    <dgm:cxn modelId="{31749373-8E1D-4DE6-B505-CAA8A1D15E61}" type="presParOf" srcId="{5E43D04C-3132-4BE4-8B65-70949E0F7C7E}" destId="{06F19844-E793-4EA8-B03E-4E6EE3EB2ACA}" srcOrd="0" destOrd="0" presId="urn:microsoft.com/office/officeart/2005/8/layout/process4"/>
    <dgm:cxn modelId="{184A36B7-737B-468A-9839-AF560CD79984}" type="presParOf" srcId="{5E43D04C-3132-4BE4-8B65-70949E0F7C7E}" destId="{C72E53CC-AAC8-46DC-9F64-74B59B3B228C}" srcOrd="1" destOrd="0" presId="urn:microsoft.com/office/officeart/2005/8/layout/process4"/>
    <dgm:cxn modelId="{B93A707B-DE7D-4B1C-87C7-4B92CD2468C6}" type="presParOf" srcId="{5E43D04C-3132-4BE4-8B65-70949E0F7C7E}" destId="{CACD69C9-EC5A-4718-8652-7729AEB394D6}" srcOrd="2" destOrd="0" presId="urn:microsoft.com/office/officeart/2005/8/layout/process4"/>
    <dgm:cxn modelId="{22C2660C-A080-40C3-9B28-D7654F06DABC}" type="presParOf" srcId="{CACD69C9-EC5A-4718-8652-7729AEB394D6}" destId="{F041F070-B7CC-46EE-8ECD-DFEF59E7BA3C}" srcOrd="0" destOrd="0" presId="urn:microsoft.com/office/officeart/2005/8/layout/process4"/>
    <dgm:cxn modelId="{86026E93-5675-4E4D-A07A-7664C5B754E9}" type="presParOf" srcId="{CACD69C9-EC5A-4718-8652-7729AEB394D6}" destId="{58F27C54-5F6C-4272-B28B-484477BFE576}" srcOrd="1" destOrd="0" presId="urn:microsoft.com/office/officeart/2005/8/layout/process4"/>
    <dgm:cxn modelId="{4806FDC2-4FE7-4FE9-98D1-026D7D0E477D}" type="presParOf" srcId="{CACD69C9-EC5A-4718-8652-7729AEB394D6}" destId="{62148DE9-EB5B-42B2-BF14-D31111CA68FE}" srcOrd="2" destOrd="0" presId="urn:microsoft.com/office/officeart/2005/8/layout/process4"/>
    <dgm:cxn modelId="{1D39C4F9-C8DA-45D2-8B9B-E973822E418E}" type="presParOf" srcId="{83E313BE-7F12-4CE8-BD30-241B2326B8AE}" destId="{433AD96E-EBF3-4F54-8AE9-36FA66F5A9E0}" srcOrd="1" destOrd="0" presId="urn:microsoft.com/office/officeart/2005/8/layout/process4"/>
    <dgm:cxn modelId="{B8B2C62A-85F5-49F6-A167-42B975132E04}" type="presParOf" srcId="{83E313BE-7F12-4CE8-BD30-241B2326B8AE}" destId="{BA3E72B2-467C-4892-AD07-6450B824F500}" srcOrd="2" destOrd="0" presId="urn:microsoft.com/office/officeart/2005/8/layout/process4"/>
    <dgm:cxn modelId="{5916C6EA-FD61-428F-B993-9D5304D4872C}" type="presParOf" srcId="{BA3E72B2-467C-4892-AD07-6450B824F500}" destId="{1D5EE635-C5DB-4166-9016-F6D7C85B317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45FE327-FDC0-4C97-95B7-B506051AB682}" type="doc">
      <dgm:prSet loTypeId="urn:microsoft.com/office/officeart/2005/8/layout/list1" loCatId="list" qsTypeId="urn:microsoft.com/office/officeart/2005/8/quickstyle/3d3" qsCatId="3D" csTypeId="urn:microsoft.com/office/officeart/2005/8/colors/accent5_4" csCatId="accent5"/>
      <dgm:spPr/>
      <dgm:t>
        <a:bodyPr/>
        <a:lstStyle/>
        <a:p>
          <a:endParaRPr lang="en-US"/>
        </a:p>
      </dgm:t>
    </dgm:pt>
    <dgm:pt modelId="{41270E1C-D6BC-4814-8A41-5BB782A5F707}">
      <dgm:prSet/>
      <dgm:spPr/>
      <dgm:t>
        <a:bodyPr/>
        <a:lstStyle/>
        <a:p>
          <a:pPr rtl="0"/>
          <a:r>
            <a:rPr lang="en-US" b="0" i="0" baseline="0" smtClean="0"/>
            <a:t>The team will:</a:t>
          </a:r>
          <a:endParaRPr lang="en-US"/>
        </a:p>
      </dgm:t>
    </dgm:pt>
    <dgm:pt modelId="{A8660F6E-B841-43CD-AFB5-28B768CFFE9F}" type="parTrans" cxnId="{57E211F7-1747-412C-81A3-49255EE1E138}">
      <dgm:prSet/>
      <dgm:spPr/>
      <dgm:t>
        <a:bodyPr/>
        <a:lstStyle/>
        <a:p>
          <a:endParaRPr lang="en-US"/>
        </a:p>
      </dgm:t>
    </dgm:pt>
    <dgm:pt modelId="{50F084A5-005F-416E-B8E8-94F22B85B844}" type="sibTrans" cxnId="{57E211F7-1747-412C-81A3-49255EE1E138}">
      <dgm:prSet/>
      <dgm:spPr/>
      <dgm:t>
        <a:bodyPr/>
        <a:lstStyle/>
        <a:p>
          <a:endParaRPr lang="en-US"/>
        </a:p>
      </dgm:t>
    </dgm:pt>
    <dgm:pt modelId="{A118B21E-4698-4799-A17E-24133154B5C0}">
      <dgm:prSet/>
      <dgm:spPr/>
      <dgm:t>
        <a:bodyPr/>
        <a:lstStyle/>
        <a:p>
          <a:pPr rtl="0"/>
          <a:r>
            <a:rPr lang="en-US" b="0" i="0" baseline="0" smtClean="0"/>
            <a:t>Save the staff time.</a:t>
          </a:r>
          <a:endParaRPr lang="en-US"/>
        </a:p>
      </dgm:t>
    </dgm:pt>
    <dgm:pt modelId="{9CB1B989-F8A0-4869-8EF0-EE53DF7CEC31}" type="parTrans" cxnId="{77AF8EA7-CEAE-4975-9FD6-35B71B4EC5EE}">
      <dgm:prSet/>
      <dgm:spPr/>
      <dgm:t>
        <a:bodyPr/>
        <a:lstStyle/>
        <a:p>
          <a:endParaRPr lang="en-US"/>
        </a:p>
      </dgm:t>
    </dgm:pt>
    <dgm:pt modelId="{A84849FC-DFCF-41EE-8FC9-1797D179AE7E}" type="sibTrans" cxnId="{77AF8EA7-CEAE-4975-9FD6-35B71B4EC5EE}">
      <dgm:prSet/>
      <dgm:spPr/>
      <dgm:t>
        <a:bodyPr/>
        <a:lstStyle/>
        <a:p>
          <a:endParaRPr lang="en-US"/>
        </a:p>
      </dgm:t>
    </dgm:pt>
    <dgm:pt modelId="{8C85E892-9DD3-4E19-ACAF-D9EC85219FDB}">
      <dgm:prSet/>
      <dgm:spPr/>
      <dgm:t>
        <a:bodyPr/>
        <a:lstStyle/>
        <a:p>
          <a:pPr rtl="0"/>
          <a:r>
            <a:rPr lang="en-US" b="0" i="0" baseline="0" smtClean="0"/>
            <a:t>Improve consistency.</a:t>
          </a:r>
          <a:endParaRPr lang="en-US"/>
        </a:p>
      </dgm:t>
    </dgm:pt>
    <dgm:pt modelId="{59FB4E0B-BE5F-44E8-955B-EA5664BFDA48}" type="parTrans" cxnId="{81A5F690-49BE-4770-9349-9F080DF28FE4}">
      <dgm:prSet/>
      <dgm:spPr/>
      <dgm:t>
        <a:bodyPr/>
        <a:lstStyle/>
        <a:p>
          <a:endParaRPr lang="en-US"/>
        </a:p>
      </dgm:t>
    </dgm:pt>
    <dgm:pt modelId="{772857F8-1790-4487-BE5D-D897284C9F4B}" type="sibTrans" cxnId="{81A5F690-49BE-4770-9349-9F080DF28FE4}">
      <dgm:prSet/>
      <dgm:spPr/>
      <dgm:t>
        <a:bodyPr/>
        <a:lstStyle/>
        <a:p>
          <a:endParaRPr lang="en-US"/>
        </a:p>
      </dgm:t>
    </dgm:pt>
    <dgm:pt modelId="{A66664AD-C2B0-4914-AE59-720EB08B47F9}">
      <dgm:prSet/>
      <dgm:spPr/>
      <dgm:t>
        <a:bodyPr/>
        <a:lstStyle/>
        <a:p>
          <a:pPr rtl="0"/>
          <a:r>
            <a:rPr lang="en-US" b="0" i="0" baseline="0" smtClean="0"/>
            <a:t>Improve student behavior and motivation.</a:t>
          </a:r>
          <a:endParaRPr lang="en-US"/>
        </a:p>
      </dgm:t>
    </dgm:pt>
    <dgm:pt modelId="{F978783B-60DA-4658-B8C5-017A4429E70A}" type="parTrans" cxnId="{F280C5B2-9A46-4B20-B38D-E0F2A01C07D7}">
      <dgm:prSet/>
      <dgm:spPr/>
      <dgm:t>
        <a:bodyPr/>
        <a:lstStyle/>
        <a:p>
          <a:endParaRPr lang="en-US"/>
        </a:p>
      </dgm:t>
    </dgm:pt>
    <dgm:pt modelId="{3482505D-7CF6-43C9-B2DF-1496C6A2B12A}" type="sibTrans" cxnId="{F280C5B2-9A46-4B20-B38D-E0F2A01C07D7}">
      <dgm:prSet/>
      <dgm:spPr/>
      <dgm:t>
        <a:bodyPr/>
        <a:lstStyle/>
        <a:p>
          <a:endParaRPr lang="en-US"/>
        </a:p>
      </dgm:t>
    </dgm:pt>
    <dgm:pt modelId="{DCEB3489-6676-49B6-8386-79631D951B6A}">
      <dgm:prSet/>
      <dgm:spPr/>
      <dgm:t>
        <a:bodyPr/>
        <a:lstStyle/>
        <a:p>
          <a:pPr rtl="0"/>
          <a:r>
            <a:rPr lang="en-US" b="0" i="0" baseline="0" smtClean="0"/>
            <a:t>Make everyone’s job more pleasant.</a:t>
          </a:r>
          <a:endParaRPr lang="en-US"/>
        </a:p>
      </dgm:t>
    </dgm:pt>
    <dgm:pt modelId="{DD9835E8-1421-47F0-A606-3F9C0B40B568}" type="parTrans" cxnId="{5689DA8A-14B3-4A03-8A60-538A94C9FDD8}">
      <dgm:prSet/>
      <dgm:spPr/>
      <dgm:t>
        <a:bodyPr/>
        <a:lstStyle/>
        <a:p>
          <a:endParaRPr lang="en-US"/>
        </a:p>
      </dgm:t>
    </dgm:pt>
    <dgm:pt modelId="{37A077F3-AE33-4122-AED9-F8E257019DAF}" type="sibTrans" cxnId="{5689DA8A-14B3-4A03-8A60-538A94C9FDD8}">
      <dgm:prSet/>
      <dgm:spPr/>
      <dgm:t>
        <a:bodyPr/>
        <a:lstStyle/>
        <a:p>
          <a:endParaRPr lang="en-US"/>
        </a:p>
      </dgm:t>
    </dgm:pt>
    <dgm:pt modelId="{799F7D03-3778-49F5-AE95-ED09537C5DEA}">
      <dgm:prSet/>
      <dgm:spPr/>
      <dgm:t>
        <a:bodyPr/>
        <a:lstStyle/>
        <a:p>
          <a:pPr rtl="0"/>
          <a:r>
            <a:rPr lang="en-US" b="0" i="0" baseline="0" smtClean="0"/>
            <a:t>Improve the sense of unity, collegiality, and efficacy.</a:t>
          </a:r>
          <a:endParaRPr lang="en-US"/>
        </a:p>
      </dgm:t>
    </dgm:pt>
    <dgm:pt modelId="{6BE3D0DA-6AEC-4397-BC62-ADEEF1945031}" type="parTrans" cxnId="{88D6C857-FC39-4FD9-924F-DB5C4D6C19D6}">
      <dgm:prSet/>
      <dgm:spPr/>
      <dgm:t>
        <a:bodyPr/>
        <a:lstStyle/>
        <a:p>
          <a:endParaRPr lang="en-US"/>
        </a:p>
      </dgm:t>
    </dgm:pt>
    <dgm:pt modelId="{C0E45402-3091-4F2B-89E3-F37818A9BAED}" type="sibTrans" cxnId="{88D6C857-FC39-4FD9-924F-DB5C4D6C19D6}">
      <dgm:prSet/>
      <dgm:spPr/>
      <dgm:t>
        <a:bodyPr/>
        <a:lstStyle/>
        <a:p>
          <a:endParaRPr lang="en-US"/>
        </a:p>
      </dgm:t>
    </dgm:pt>
    <dgm:pt modelId="{F55A1428-E08D-45C1-973E-21B1FE3305C0}" type="pres">
      <dgm:prSet presAssocID="{D45FE327-FDC0-4C97-95B7-B506051AB68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3FD955-1B27-42F3-9291-8AABA208803E}" type="pres">
      <dgm:prSet presAssocID="{41270E1C-D6BC-4814-8A41-5BB782A5F707}" presName="parentLin" presStyleCnt="0"/>
      <dgm:spPr/>
    </dgm:pt>
    <dgm:pt modelId="{30ED353A-9179-4446-87E1-439404D9C3A1}" type="pres">
      <dgm:prSet presAssocID="{41270E1C-D6BC-4814-8A41-5BB782A5F707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BC87ACF7-2B0C-478A-B6A6-7E1589BCA9C3}" type="pres">
      <dgm:prSet presAssocID="{41270E1C-D6BC-4814-8A41-5BB782A5F70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E5694B-387A-4906-8350-6C4B657F94E6}" type="pres">
      <dgm:prSet presAssocID="{41270E1C-D6BC-4814-8A41-5BB782A5F707}" presName="negativeSpace" presStyleCnt="0"/>
      <dgm:spPr/>
    </dgm:pt>
    <dgm:pt modelId="{D20B56B4-C6D9-4C01-B004-3503A15CE8D5}" type="pres">
      <dgm:prSet presAssocID="{41270E1C-D6BC-4814-8A41-5BB782A5F707}" presName="childText" presStyleLbl="conFgAcc1" presStyleIdx="0" presStyleCnt="1" custLinFactNeighborY="-154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CA07C-2E80-48BC-85CB-BB2DF5F06F02}" type="presOf" srcId="{A118B21E-4698-4799-A17E-24133154B5C0}" destId="{D20B56B4-C6D9-4C01-B004-3503A15CE8D5}" srcOrd="0" destOrd="0" presId="urn:microsoft.com/office/officeart/2005/8/layout/list1"/>
    <dgm:cxn modelId="{77AF8EA7-CEAE-4975-9FD6-35B71B4EC5EE}" srcId="{41270E1C-D6BC-4814-8A41-5BB782A5F707}" destId="{A118B21E-4698-4799-A17E-24133154B5C0}" srcOrd="0" destOrd="0" parTransId="{9CB1B989-F8A0-4869-8EF0-EE53DF7CEC31}" sibTransId="{A84849FC-DFCF-41EE-8FC9-1797D179AE7E}"/>
    <dgm:cxn modelId="{C7BA1959-EECF-495C-AFD7-89A91F9284A0}" type="presOf" srcId="{41270E1C-D6BC-4814-8A41-5BB782A5F707}" destId="{30ED353A-9179-4446-87E1-439404D9C3A1}" srcOrd="0" destOrd="0" presId="urn:microsoft.com/office/officeart/2005/8/layout/list1"/>
    <dgm:cxn modelId="{57E211F7-1747-412C-81A3-49255EE1E138}" srcId="{D45FE327-FDC0-4C97-95B7-B506051AB682}" destId="{41270E1C-D6BC-4814-8A41-5BB782A5F707}" srcOrd="0" destOrd="0" parTransId="{A8660F6E-B841-43CD-AFB5-28B768CFFE9F}" sibTransId="{50F084A5-005F-416E-B8E8-94F22B85B844}"/>
    <dgm:cxn modelId="{F280C5B2-9A46-4B20-B38D-E0F2A01C07D7}" srcId="{41270E1C-D6BC-4814-8A41-5BB782A5F707}" destId="{A66664AD-C2B0-4914-AE59-720EB08B47F9}" srcOrd="2" destOrd="0" parTransId="{F978783B-60DA-4658-B8C5-017A4429E70A}" sibTransId="{3482505D-7CF6-43C9-B2DF-1496C6A2B12A}"/>
    <dgm:cxn modelId="{11E2164E-8D11-498C-82CF-B41D5EAAF015}" type="presOf" srcId="{799F7D03-3778-49F5-AE95-ED09537C5DEA}" destId="{D20B56B4-C6D9-4C01-B004-3503A15CE8D5}" srcOrd="0" destOrd="4" presId="urn:microsoft.com/office/officeart/2005/8/layout/list1"/>
    <dgm:cxn modelId="{5FA301A4-5F9A-4472-902A-A82007CD0A69}" type="presOf" srcId="{DCEB3489-6676-49B6-8386-79631D951B6A}" destId="{D20B56B4-C6D9-4C01-B004-3503A15CE8D5}" srcOrd="0" destOrd="3" presId="urn:microsoft.com/office/officeart/2005/8/layout/list1"/>
    <dgm:cxn modelId="{321656E6-F12E-41DA-8B97-E67BA3E33B38}" type="presOf" srcId="{8C85E892-9DD3-4E19-ACAF-D9EC85219FDB}" destId="{D20B56B4-C6D9-4C01-B004-3503A15CE8D5}" srcOrd="0" destOrd="1" presId="urn:microsoft.com/office/officeart/2005/8/layout/list1"/>
    <dgm:cxn modelId="{5689DA8A-14B3-4A03-8A60-538A94C9FDD8}" srcId="{41270E1C-D6BC-4814-8A41-5BB782A5F707}" destId="{DCEB3489-6676-49B6-8386-79631D951B6A}" srcOrd="3" destOrd="0" parTransId="{DD9835E8-1421-47F0-A606-3F9C0B40B568}" sibTransId="{37A077F3-AE33-4122-AED9-F8E257019DAF}"/>
    <dgm:cxn modelId="{81A5F690-49BE-4770-9349-9F080DF28FE4}" srcId="{41270E1C-D6BC-4814-8A41-5BB782A5F707}" destId="{8C85E892-9DD3-4E19-ACAF-D9EC85219FDB}" srcOrd="1" destOrd="0" parTransId="{59FB4E0B-BE5F-44E8-955B-EA5664BFDA48}" sibTransId="{772857F8-1790-4487-BE5D-D897284C9F4B}"/>
    <dgm:cxn modelId="{5FFB2834-A0BC-46F9-A5C5-21F44A08DC8A}" type="presOf" srcId="{D45FE327-FDC0-4C97-95B7-B506051AB682}" destId="{F55A1428-E08D-45C1-973E-21B1FE3305C0}" srcOrd="0" destOrd="0" presId="urn:microsoft.com/office/officeart/2005/8/layout/list1"/>
    <dgm:cxn modelId="{88D6C857-FC39-4FD9-924F-DB5C4D6C19D6}" srcId="{41270E1C-D6BC-4814-8A41-5BB782A5F707}" destId="{799F7D03-3778-49F5-AE95-ED09537C5DEA}" srcOrd="4" destOrd="0" parTransId="{6BE3D0DA-6AEC-4397-BC62-ADEEF1945031}" sibTransId="{C0E45402-3091-4F2B-89E3-F37818A9BAED}"/>
    <dgm:cxn modelId="{F21CC73F-F973-4C54-8D77-909CCA77B0F8}" type="presOf" srcId="{41270E1C-D6BC-4814-8A41-5BB782A5F707}" destId="{BC87ACF7-2B0C-478A-B6A6-7E1589BCA9C3}" srcOrd="1" destOrd="0" presId="urn:microsoft.com/office/officeart/2005/8/layout/list1"/>
    <dgm:cxn modelId="{64C0DDDA-21E3-4467-AF62-C0C5F7F03C89}" type="presOf" srcId="{A66664AD-C2B0-4914-AE59-720EB08B47F9}" destId="{D20B56B4-C6D9-4C01-B004-3503A15CE8D5}" srcOrd="0" destOrd="2" presId="urn:microsoft.com/office/officeart/2005/8/layout/list1"/>
    <dgm:cxn modelId="{AD397462-1BB0-482A-AD4C-20DF29D5A775}" type="presParOf" srcId="{F55A1428-E08D-45C1-973E-21B1FE3305C0}" destId="{4B3FD955-1B27-42F3-9291-8AABA208803E}" srcOrd="0" destOrd="0" presId="urn:microsoft.com/office/officeart/2005/8/layout/list1"/>
    <dgm:cxn modelId="{85C0842C-7C7E-492B-A0FD-6AEA741B7AAF}" type="presParOf" srcId="{4B3FD955-1B27-42F3-9291-8AABA208803E}" destId="{30ED353A-9179-4446-87E1-439404D9C3A1}" srcOrd="0" destOrd="0" presId="urn:microsoft.com/office/officeart/2005/8/layout/list1"/>
    <dgm:cxn modelId="{6AC214E7-51AB-4353-9A44-83C819EB3A18}" type="presParOf" srcId="{4B3FD955-1B27-42F3-9291-8AABA208803E}" destId="{BC87ACF7-2B0C-478A-B6A6-7E1589BCA9C3}" srcOrd="1" destOrd="0" presId="urn:microsoft.com/office/officeart/2005/8/layout/list1"/>
    <dgm:cxn modelId="{350E221A-F9FB-41A9-8EB4-A8E6981DCD85}" type="presParOf" srcId="{F55A1428-E08D-45C1-973E-21B1FE3305C0}" destId="{46E5694B-387A-4906-8350-6C4B657F94E6}" srcOrd="1" destOrd="0" presId="urn:microsoft.com/office/officeart/2005/8/layout/list1"/>
    <dgm:cxn modelId="{C0E6BB79-277A-4E41-B59D-3408BE0E1A39}" type="presParOf" srcId="{F55A1428-E08D-45C1-973E-21B1FE3305C0}" destId="{D20B56B4-C6D9-4C01-B004-3503A15CE8D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3859BD1-F98E-4AAF-B071-542DE3086832}" type="doc">
      <dgm:prSet loTypeId="urn:microsoft.com/office/officeart/2005/8/layout/target3" loCatId="relationship" qsTypeId="urn:microsoft.com/office/officeart/2005/8/quickstyle/simple4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9EB54487-7812-4E66-8A9F-C19DB9E90C2E}">
      <dgm:prSet/>
      <dgm:spPr/>
      <dgm:t>
        <a:bodyPr/>
        <a:lstStyle/>
        <a:p>
          <a:pPr rtl="0"/>
          <a:r>
            <a:rPr lang="en-US" smtClean="0"/>
            <a:t>Ensure the team follows all legal and ethical obligations</a:t>
          </a:r>
          <a:endParaRPr lang="en-US"/>
        </a:p>
      </dgm:t>
    </dgm:pt>
    <dgm:pt modelId="{B68A2F1F-7BBB-455D-82AB-4B18C8ECFFBC}" type="parTrans" cxnId="{F5C6A78E-50FE-49DF-94E3-BC0A386EFF5D}">
      <dgm:prSet/>
      <dgm:spPr/>
      <dgm:t>
        <a:bodyPr/>
        <a:lstStyle/>
        <a:p>
          <a:endParaRPr lang="en-US"/>
        </a:p>
      </dgm:t>
    </dgm:pt>
    <dgm:pt modelId="{F28D0146-B89C-4A5B-A9D5-2F48DAA46770}" type="sibTrans" cxnId="{F5C6A78E-50FE-49DF-94E3-BC0A386EFF5D}">
      <dgm:prSet/>
      <dgm:spPr/>
      <dgm:t>
        <a:bodyPr/>
        <a:lstStyle/>
        <a:p>
          <a:endParaRPr lang="en-US"/>
        </a:p>
      </dgm:t>
    </dgm:pt>
    <dgm:pt modelId="{91F49D82-5E63-4DB5-8DB6-196E2A5D05D7}">
      <dgm:prSet/>
      <dgm:spPr/>
      <dgm:t>
        <a:bodyPr/>
        <a:lstStyle/>
        <a:p>
          <a:pPr rtl="0"/>
          <a:r>
            <a:rPr lang="en-US" smtClean="0"/>
            <a:t>Separate mandates from the team</a:t>
          </a:r>
          <a:endParaRPr lang="en-US"/>
        </a:p>
      </dgm:t>
    </dgm:pt>
    <dgm:pt modelId="{55362D14-6E4A-4079-AD4D-1AA2C074EDF5}" type="parTrans" cxnId="{067791F3-FFE7-4DC0-A606-089981EB92EB}">
      <dgm:prSet/>
      <dgm:spPr/>
      <dgm:t>
        <a:bodyPr/>
        <a:lstStyle/>
        <a:p>
          <a:endParaRPr lang="en-US"/>
        </a:p>
      </dgm:t>
    </dgm:pt>
    <dgm:pt modelId="{AFBEC89D-74A2-4F8F-8EFA-FF8051A91F4B}" type="sibTrans" cxnId="{067791F3-FFE7-4DC0-A606-089981EB92EB}">
      <dgm:prSet/>
      <dgm:spPr/>
      <dgm:t>
        <a:bodyPr/>
        <a:lstStyle/>
        <a:p>
          <a:endParaRPr lang="en-US"/>
        </a:p>
      </dgm:t>
    </dgm:pt>
    <dgm:pt modelId="{6F97824D-C5DA-4808-962A-96985FA4B443}">
      <dgm:prSet/>
      <dgm:spPr/>
      <dgm:t>
        <a:bodyPr/>
        <a:lstStyle/>
        <a:p>
          <a:pPr rtl="0"/>
          <a:r>
            <a:rPr lang="en-US" smtClean="0"/>
            <a:t>Finalizing decisions if the staff is unable to reach consensus </a:t>
          </a:r>
          <a:endParaRPr lang="en-US"/>
        </a:p>
      </dgm:t>
    </dgm:pt>
    <dgm:pt modelId="{E184F6C6-C016-4BC0-AC92-D23887BEFA88}" type="parTrans" cxnId="{5A689B59-22C8-45EB-944C-6CC164CF05A5}">
      <dgm:prSet/>
      <dgm:spPr/>
      <dgm:t>
        <a:bodyPr/>
        <a:lstStyle/>
        <a:p>
          <a:endParaRPr lang="en-US"/>
        </a:p>
      </dgm:t>
    </dgm:pt>
    <dgm:pt modelId="{F6CB4516-B9FD-494D-91CE-E0DAEDD4327A}" type="sibTrans" cxnId="{5A689B59-22C8-45EB-944C-6CC164CF05A5}">
      <dgm:prSet/>
      <dgm:spPr/>
      <dgm:t>
        <a:bodyPr/>
        <a:lstStyle/>
        <a:p>
          <a:endParaRPr lang="en-US"/>
        </a:p>
      </dgm:t>
    </dgm:pt>
    <dgm:pt modelId="{DC1741A4-288A-4AC6-BB41-B6CD28F033D2}">
      <dgm:prSet/>
      <dgm:spPr/>
      <dgm:t>
        <a:bodyPr/>
        <a:lstStyle/>
        <a:p>
          <a:pPr rtl="0"/>
          <a:r>
            <a:rPr lang="en-US" smtClean="0"/>
            <a:t>Holding staff accountable for implemented policies and procedures</a:t>
          </a:r>
          <a:endParaRPr lang="en-US"/>
        </a:p>
      </dgm:t>
    </dgm:pt>
    <dgm:pt modelId="{5714EBF0-2E27-41A7-A3DD-5FD836401412}" type="parTrans" cxnId="{BAA9C75D-0E87-45A5-A80A-76A9FC80AF1D}">
      <dgm:prSet/>
      <dgm:spPr/>
      <dgm:t>
        <a:bodyPr/>
        <a:lstStyle/>
        <a:p>
          <a:endParaRPr lang="en-US"/>
        </a:p>
      </dgm:t>
    </dgm:pt>
    <dgm:pt modelId="{CD6B9D9B-BA86-4FE9-9565-06D5F1167A9B}" type="sibTrans" cxnId="{BAA9C75D-0E87-45A5-A80A-76A9FC80AF1D}">
      <dgm:prSet/>
      <dgm:spPr/>
      <dgm:t>
        <a:bodyPr/>
        <a:lstStyle/>
        <a:p>
          <a:endParaRPr lang="en-US"/>
        </a:p>
      </dgm:t>
    </dgm:pt>
    <dgm:pt modelId="{8B8F7E3F-5083-4966-864D-E7DDE852B92F}" type="pres">
      <dgm:prSet presAssocID="{F3859BD1-F98E-4AAF-B071-542DE308683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CF92B0-C6D6-4ACA-9427-34807FD81499}" type="pres">
      <dgm:prSet presAssocID="{9EB54487-7812-4E66-8A9F-C19DB9E90C2E}" presName="circle1" presStyleLbl="node1" presStyleIdx="0" presStyleCnt="4"/>
      <dgm:spPr/>
    </dgm:pt>
    <dgm:pt modelId="{52A53957-B3E3-4614-974C-2F72A06B0223}" type="pres">
      <dgm:prSet presAssocID="{9EB54487-7812-4E66-8A9F-C19DB9E90C2E}" presName="space" presStyleCnt="0"/>
      <dgm:spPr/>
    </dgm:pt>
    <dgm:pt modelId="{EB41EA5C-7A31-4442-90F7-A03A14E8F200}" type="pres">
      <dgm:prSet presAssocID="{9EB54487-7812-4E66-8A9F-C19DB9E90C2E}" presName="rect1" presStyleLbl="alignAcc1" presStyleIdx="0" presStyleCnt="4"/>
      <dgm:spPr/>
      <dgm:t>
        <a:bodyPr/>
        <a:lstStyle/>
        <a:p>
          <a:endParaRPr lang="en-US"/>
        </a:p>
      </dgm:t>
    </dgm:pt>
    <dgm:pt modelId="{8726EA66-8A9C-443D-8AFC-7CC27A36D333}" type="pres">
      <dgm:prSet presAssocID="{91F49D82-5E63-4DB5-8DB6-196E2A5D05D7}" presName="vertSpace2" presStyleLbl="node1" presStyleIdx="0" presStyleCnt="4"/>
      <dgm:spPr/>
    </dgm:pt>
    <dgm:pt modelId="{63BE57F7-CCC2-4340-80E9-54BAF8B5127C}" type="pres">
      <dgm:prSet presAssocID="{91F49D82-5E63-4DB5-8DB6-196E2A5D05D7}" presName="circle2" presStyleLbl="node1" presStyleIdx="1" presStyleCnt="4"/>
      <dgm:spPr/>
    </dgm:pt>
    <dgm:pt modelId="{E3B29F46-033C-471D-BE77-1115C90F4490}" type="pres">
      <dgm:prSet presAssocID="{91F49D82-5E63-4DB5-8DB6-196E2A5D05D7}" presName="rect2" presStyleLbl="alignAcc1" presStyleIdx="1" presStyleCnt="4"/>
      <dgm:spPr/>
      <dgm:t>
        <a:bodyPr/>
        <a:lstStyle/>
        <a:p>
          <a:endParaRPr lang="en-US"/>
        </a:p>
      </dgm:t>
    </dgm:pt>
    <dgm:pt modelId="{D8D545DD-3A28-490A-8866-CEF61FB8D226}" type="pres">
      <dgm:prSet presAssocID="{6F97824D-C5DA-4808-962A-96985FA4B443}" presName="vertSpace3" presStyleLbl="node1" presStyleIdx="1" presStyleCnt="4"/>
      <dgm:spPr/>
    </dgm:pt>
    <dgm:pt modelId="{044E30E1-1144-4DA1-8917-C46153DC1532}" type="pres">
      <dgm:prSet presAssocID="{6F97824D-C5DA-4808-962A-96985FA4B443}" presName="circle3" presStyleLbl="node1" presStyleIdx="2" presStyleCnt="4"/>
      <dgm:spPr/>
    </dgm:pt>
    <dgm:pt modelId="{8D363648-1B80-44E9-BDA7-901776996274}" type="pres">
      <dgm:prSet presAssocID="{6F97824D-C5DA-4808-962A-96985FA4B443}" presName="rect3" presStyleLbl="alignAcc1" presStyleIdx="2" presStyleCnt="4"/>
      <dgm:spPr/>
      <dgm:t>
        <a:bodyPr/>
        <a:lstStyle/>
        <a:p>
          <a:endParaRPr lang="en-US"/>
        </a:p>
      </dgm:t>
    </dgm:pt>
    <dgm:pt modelId="{0F4CA160-0A16-42A3-8D24-C29654D1927A}" type="pres">
      <dgm:prSet presAssocID="{DC1741A4-288A-4AC6-BB41-B6CD28F033D2}" presName="vertSpace4" presStyleLbl="node1" presStyleIdx="2" presStyleCnt="4"/>
      <dgm:spPr/>
    </dgm:pt>
    <dgm:pt modelId="{F57A7EC6-4C15-4273-AFC5-984ADE1C4C68}" type="pres">
      <dgm:prSet presAssocID="{DC1741A4-288A-4AC6-BB41-B6CD28F033D2}" presName="circle4" presStyleLbl="node1" presStyleIdx="3" presStyleCnt="4"/>
      <dgm:spPr/>
    </dgm:pt>
    <dgm:pt modelId="{66C89F03-6AF2-49D0-9B4B-71CF57D5BCB0}" type="pres">
      <dgm:prSet presAssocID="{DC1741A4-288A-4AC6-BB41-B6CD28F033D2}" presName="rect4" presStyleLbl="alignAcc1" presStyleIdx="3" presStyleCnt="4"/>
      <dgm:spPr/>
      <dgm:t>
        <a:bodyPr/>
        <a:lstStyle/>
        <a:p>
          <a:endParaRPr lang="en-US"/>
        </a:p>
      </dgm:t>
    </dgm:pt>
    <dgm:pt modelId="{80EC9607-A581-4BE9-BD40-EAC1586D8B98}" type="pres">
      <dgm:prSet presAssocID="{9EB54487-7812-4E66-8A9F-C19DB9E90C2E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323AD1-5DEA-405B-97A5-767724F7E851}" type="pres">
      <dgm:prSet presAssocID="{91F49D82-5E63-4DB5-8DB6-196E2A5D05D7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5EB888-26FB-41FB-B4B9-4A64EB966D45}" type="pres">
      <dgm:prSet presAssocID="{6F97824D-C5DA-4808-962A-96985FA4B443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83BB0C-613F-4E5B-BB03-945B77D9843D}" type="pres">
      <dgm:prSet presAssocID="{DC1741A4-288A-4AC6-BB41-B6CD28F033D2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A9C75D-0E87-45A5-A80A-76A9FC80AF1D}" srcId="{F3859BD1-F98E-4AAF-B071-542DE3086832}" destId="{DC1741A4-288A-4AC6-BB41-B6CD28F033D2}" srcOrd="3" destOrd="0" parTransId="{5714EBF0-2E27-41A7-A3DD-5FD836401412}" sibTransId="{CD6B9D9B-BA86-4FE9-9565-06D5F1167A9B}"/>
    <dgm:cxn modelId="{EAA876C3-E1E8-4DEE-BF10-145216B318BD}" type="presOf" srcId="{91F49D82-5E63-4DB5-8DB6-196E2A5D05D7}" destId="{E3B29F46-033C-471D-BE77-1115C90F4490}" srcOrd="0" destOrd="0" presId="urn:microsoft.com/office/officeart/2005/8/layout/target3"/>
    <dgm:cxn modelId="{F3687C1C-01A1-4C2D-B672-041764695589}" type="presOf" srcId="{6F97824D-C5DA-4808-962A-96985FA4B443}" destId="{A45EB888-26FB-41FB-B4B9-4A64EB966D45}" srcOrd="1" destOrd="0" presId="urn:microsoft.com/office/officeart/2005/8/layout/target3"/>
    <dgm:cxn modelId="{F5C6A78E-50FE-49DF-94E3-BC0A386EFF5D}" srcId="{F3859BD1-F98E-4AAF-B071-542DE3086832}" destId="{9EB54487-7812-4E66-8A9F-C19DB9E90C2E}" srcOrd="0" destOrd="0" parTransId="{B68A2F1F-7BBB-455D-82AB-4B18C8ECFFBC}" sibTransId="{F28D0146-B89C-4A5B-A9D5-2F48DAA46770}"/>
    <dgm:cxn modelId="{CDCE548E-F024-40AC-8B84-98C0FC692677}" type="presOf" srcId="{DC1741A4-288A-4AC6-BB41-B6CD28F033D2}" destId="{A883BB0C-613F-4E5B-BB03-945B77D9843D}" srcOrd="1" destOrd="0" presId="urn:microsoft.com/office/officeart/2005/8/layout/target3"/>
    <dgm:cxn modelId="{A7A5C25E-CF4A-4C59-9E49-BFA124241AAE}" type="presOf" srcId="{9EB54487-7812-4E66-8A9F-C19DB9E90C2E}" destId="{80EC9607-A581-4BE9-BD40-EAC1586D8B98}" srcOrd="1" destOrd="0" presId="urn:microsoft.com/office/officeart/2005/8/layout/target3"/>
    <dgm:cxn modelId="{94A3E879-9F61-414D-B23D-7A3E42743BAE}" type="presOf" srcId="{91F49D82-5E63-4DB5-8DB6-196E2A5D05D7}" destId="{DF323AD1-5DEA-405B-97A5-767724F7E851}" srcOrd="1" destOrd="0" presId="urn:microsoft.com/office/officeart/2005/8/layout/target3"/>
    <dgm:cxn modelId="{8B889AB1-87D8-402A-80B0-DEE552487810}" type="presOf" srcId="{6F97824D-C5DA-4808-962A-96985FA4B443}" destId="{8D363648-1B80-44E9-BDA7-901776996274}" srcOrd="0" destOrd="0" presId="urn:microsoft.com/office/officeart/2005/8/layout/target3"/>
    <dgm:cxn modelId="{5A689B59-22C8-45EB-944C-6CC164CF05A5}" srcId="{F3859BD1-F98E-4AAF-B071-542DE3086832}" destId="{6F97824D-C5DA-4808-962A-96985FA4B443}" srcOrd="2" destOrd="0" parTransId="{E184F6C6-C016-4BC0-AC92-D23887BEFA88}" sibTransId="{F6CB4516-B9FD-494D-91CE-E0DAEDD4327A}"/>
    <dgm:cxn modelId="{067791F3-FFE7-4DC0-A606-089981EB92EB}" srcId="{F3859BD1-F98E-4AAF-B071-542DE3086832}" destId="{91F49D82-5E63-4DB5-8DB6-196E2A5D05D7}" srcOrd="1" destOrd="0" parTransId="{55362D14-6E4A-4079-AD4D-1AA2C074EDF5}" sibTransId="{AFBEC89D-74A2-4F8F-8EFA-FF8051A91F4B}"/>
    <dgm:cxn modelId="{4D221DBC-AA3E-4CFE-8814-A41C7B7481B8}" type="presOf" srcId="{DC1741A4-288A-4AC6-BB41-B6CD28F033D2}" destId="{66C89F03-6AF2-49D0-9B4B-71CF57D5BCB0}" srcOrd="0" destOrd="0" presId="urn:microsoft.com/office/officeart/2005/8/layout/target3"/>
    <dgm:cxn modelId="{EDA34E3D-B2F1-4FDB-B303-3C30BC811774}" type="presOf" srcId="{F3859BD1-F98E-4AAF-B071-542DE3086832}" destId="{8B8F7E3F-5083-4966-864D-E7DDE852B92F}" srcOrd="0" destOrd="0" presId="urn:microsoft.com/office/officeart/2005/8/layout/target3"/>
    <dgm:cxn modelId="{DB249FF8-A572-4267-BA41-BFD430F29620}" type="presOf" srcId="{9EB54487-7812-4E66-8A9F-C19DB9E90C2E}" destId="{EB41EA5C-7A31-4442-90F7-A03A14E8F200}" srcOrd="0" destOrd="0" presId="urn:microsoft.com/office/officeart/2005/8/layout/target3"/>
    <dgm:cxn modelId="{ABB11501-3E6D-4A7D-BDC8-72782412CD21}" type="presParOf" srcId="{8B8F7E3F-5083-4966-864D-E7DDE852B92F}" destId="{9DCF92B0-C6D6-4ACA-9427-34807FD81499}" srcOrd="0" destOrd="0" presId="urn:microsoft.com/office/officeart/2005/8/layout/target3"/>
    <dgm:cxn modelId="{60049E67-C400-44DF-96B0-14A2A56AF74A}" type="presParOf" srcId="{8B8F7E3F-5083-4966-864D-E7DDE852B92F}" destId="{52A53957-B3E3-4614-974C-2F72A06B0223}" srcOrd="1" destOrd="0" presId="urn:microsoft.com/office/officeart/2005/8/layout/target3"/>
    <dgm:cxn modelId="{4AE96123-D34B-42C7-8A8A-0FF6848F344D}" type="presParOf" srcId="{8B8F7E3F-5083-4966-864D-E7DDE852B92F}" destId="{EB41EA5C-7A31-4442-90F7-A03A14E8F200}" srcOrd="2" destOrd="0" presId="urn:microsoft.com/office/officeart/2005/8/layout/target3"/>
    <dgm:cxn modelId="{CE5D2227-36AD-436F-BF8A-FD3A817090ED}" type="presParOf" srcId="{8B8F7E3F-5083-4966-864D-E7DDE852B92F}" destId="{8726EA66-8A9C-443D-8AFC-7CC27A36D333}" srcOrd="3" destOrd="0" presId="urn:microsoft.com/office/officeart/2005/8/layout/target3"/>
    <dgm:cxn modelId="{47315F79-C0C2-4E45-A8A9-EFFC29011F28}" type="presParOf" srcId="{8B8F7E3F-5083-4966-864D-E7DDE852B92F}" destId="{63BE57F7-CCC2-4340-80E9-54BAF8B5127C}" srcOrd="4" destOrd="0" presId="urn:microsoft.com/office/officeart/2005/8/layout/target3"/>
    <dgm:cxn modelId="{E01C2250-EFCF-4460-A0D1-876388520F18}" type="presParOf" srcId="{8B8F7E3F-5083-4966-864D-E7DDE852B92F}" destId="{E3B29F46-033C-471D-BE77-1115C90F4490}" srcOrd="5" destOrd="0" presId="urn:microsoft.com/office/officeart/2005/8/layout/target3"/>
    <dgm:cxn modelId="{DD14B64E-D2CD-40DC-AB42-3A49E65C7836}" type="presParOf" srcId="{8B8F7E3F-5083-4966-864D-E7DDE852B92F}" destId="{D8D545DD-3A28-490A-8866-CEF61FB8D226}" srcOrd="6" destOrd="0" presId="urn:microsoft.com/office/officeart/2005/8/layout/target3"/>
    <dgm:cxn modelId="{63C5BF26-B194-4C80-9EE7-1167ADB05CED}" type="presParOf" srcId="{8B8F7E3F-5083-4966-864D-E7DDE852B92F}" destId="{044E30E1-1144-4DA1-8917-C46153DC1532}" srcOrd="7" destOrd="0" presId="urn:microsoft.com/office/officeart/2005/8/layout/target3"/>
    <dgm:cxn modelId="{884F3E80-EBB4-4014-B08D-06A43F68D7C5}" type="presParOf" srcId="{8B8F7E3F-5083-4966-864D-E7DDE852B92F}" destId="{8D363648-1B80-44E9-BDA7-901776996274}" srcOrd="8" destOrd="0" presId="urn:microsoft.com/office/officeart/2005/8/layout/target3"/>
    <dgm:cxn modelId="{BD5EAAE2-0D39-470A-8EDE-1266880D0B9D}" type="presParOf" srcId="{8B8F7E3F-5083-4966-864D-E7DDE852B92F}" destId="{0F4CA160-0A16-42A3-8D24-C29654D1927A}" srcOrd="9" destOrd="0" presId="urn:microsoft.com/office/officeart/2005/8/layout/target3"/>
    <dgm:cxn modelId="{2414AB0B-A684-4AAC-A634-9BF4A91DCF03}" type="presParOf" srcId="{8B8F7E3F-5083-4966-864D-E7DDE852B92F}" destId="{F57A7EC6-4C15-4273-AFC5-984ADE1C4C68}" srcOrd="10" destOrd="0" presId="urn:microsoft.com/office/officeart/2005/8/layout/target3"/>
    <dgm:cxn modelId="{64FC4389-DA4A-484D-9C05-CEBF2C242EFE}" type="presParOf" srcId="{8B8F7E3F-5083-4966-864D-E7DDE852B92F}" destId="{66C89F03-6AF2-49D0-9B4B-71CF57D5BCB0}" srcOrd="11" destOrd="0" presId="urn:microsoft.com/office/officeart/2005/8/layout/target3"/>
    <dgm:cxn modelId="{E3C39981-6336-48E3-A2D2-07F91AD0BB2C}" type="presParOf" srcId="{8B8F7E3F-5083-4966-864D-E7DDE852B92F}" destId="{80EC9607-A581-4BE9-BD40-EAC1586D8B98}" srcOrd="12" destOrd="0" presId="urn:microsoft.com/office/officeart/2005/8/layout/target3"/>
    <dgm:cxn modelId="{668E8CDC-C933-4D2E-81EB-9AFEEB162929}" type="presParOf" srcId="{8B8F7E3F-5083-4966-864D-E7DDE852B92F}" destId="{DF323AD1-5DEA-405B-97A5-767724F7E851}" srcOrd="13" destOrd="0" presId="urn:microsoft.com/office/officeart/2005/8/layout/target3"/>
    <dgm:cxn modelId="{19D6FB9A-38A4-4900-A74E-CAF2B2934477}" type="presParOf" srcId="{8B8F7E3F-5083-4966-864D-E7DDE852B92F}" destId="{A45EB888-26FB-41FB-B4B9-4A64EB966D45}" srcOrd="14" destOrd="0" presId="urn:microsoft.com/office/officeart/2005/8/layout/target3"/>
    <dgm:cxn modelId="{75FF25A9-2B2F-4C5B-AFF6-5983761E0A68}" type="presParOf" srcId="{8B8F7E3F-5083-4966-864D-E7DDE852B92F}" destId="{A883BB0C-613F-4E5B-BB03-945B77D9843D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45EEF-A517-40F6-AB30-91BD3BB768FD}">
      <dsp:nvSpPr>
        <dsp:cNvPr id="0" name=""/>
        <dsp:cNvSpPr/>
      </dsp:nvSpPr>
      <dsp:spPr>
        <a:xfrm>
          <a:off x="2087991" y="2038"/>
          <a:ext cx="2348989" cy="89144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Limit side conversations</a:t>
          </a:r>
          <a:endParaRPr lang="en-US" sz="1700" kern="1200"/>
        </a:p>
      </dsp:txBody>
      <dsp:txXfrm>
        <a:off x="2131508" y="45555"/>
        <a:ext cx="2261955" cy="804409"/>
      </dsp:txXfrm>
    </dsp:sp>
    <dsp:sp modelId="{A38E18F9-7DF0-4780-9C1A-16C61E3778FA}">
      <dsp:nvSpPr>
        <dsp:cNvPr id="0" name=""/>
        <dsp:cNvSpPr/>
      </dsp:nvSpPr>
      <dsp:spPr>
        <a:xfrm>
          <a:off x="2087991" y="938054"/>
          <a:ext cx="2348989" cy="89144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i="1" kern="1200" smtClean="0"/>
            <a:t>Ask for help anytime</a:t>
          </a:r>
          <a:endParaRPr lang="en-US" sz="1700" kern="1200"/>
        </a:p>
      </dsp:txBody>
      <dsp:txXfrm>
        <a:off x="2131508" y="981571"/>
        <a:ext cx="2261955" cy="804409"/>
      </dsp:txXfrm>
    </dsp:sp>
    <dsp:sp modelId="{2B350540-FB5C-49B1-B183-6B0395E176DD}">
      <dsp:nvSpPr>
        <dsp:cNvPr id="0" name=""/>
        <dsp:cNvSpPr/>
      </dsp:nvSpPr>
      <dsp:spPr>
        <a:xfrm>
          <a:off x="2087991" y="1874070"/>
          <a:ext cx="2348989" cy="89144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Take care of your personal needs</a:t>
          </a:r>
          <a:endParaRPr lang="en-US" sz="1700" kern="1200"/>
        </a:p>
      </dsp:txBody>
      <dsp:txXfrm>
        <a:off x="2131508" y="1917587"/>
        <a:ext cx="2261955" cy="804409"/>
      </dsp:txXfrm>
    </dsp:sp>
    <dsp:sp modelId="{01D41E5F-9E5A-4C31-9BBF-D30FD68E9DED}">
      <dsp:nvSpPr>
        <dsp:cNvPr id="0" name=""/>
        <dsp:cNvSpPr/>
      </dsp:nvSpPr>
      <dsp:spPr>
        <a:xfrm>
          <a:off x="2087991" y="2810085"/>
          <a:ext cx="2348989" cy="89144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i="1" kern="1200" smtClean="0"/>
            <a:t>Prepare to discuss, reflect and plan</a:t>
          </a:r>
          <a:endParaRPr lang="en-US" sz="1700" kern="1200"/>
        </a:p>
      </dsp:txBody>
      <dsp:txXfrm>
        <a:off x="2131508" y="2853602"/>
        <a:ext cx="2261955" cy="804409"/>
      </dsp:txXfrm>
    </dsp:sp>
    <dsp:sp modelId="{D591D8C5-84F1-492E-A327-CE8E3928B272}">
      <dsp:nvSpPr>
        <dsp:cNvPr id="0" name=""/>
        <dsp:cNvSpPr/>
      </dsp:nvSpPr>
      <dsp:spPr>
        <a:xfrm>
          <a:off x="2087991" y="3746101"/>
          <a:ext cx="2348989" cy="89144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Be respectful of one another, keep an open mind</a:t>
          </a:r>
          <a:endParaRPr lang="en-US" sz="1700" kern="1200"/>
        </a:p>
      </dsp:txBody>
      <dsp:txXfrm>
        <a:off x="2131508" y="3789618"/>
        <a:ext cx="2261955" cy="80440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348DE-925C-4F59-A9C6-C65337A5320A}">
      <dsp:nvSpPr>
        <dsp:cNvPr id="0" name=""/>
        <dsp:cNvSpPr/>
      </dsp:nvSpPr>
      <dsp:spPr>
        <a:xfrm>
          <a:off x="-5493335" y="-841079"/>
          <a:ext cx="6540762" cy="6540762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1905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ED12C-2DCA-4C7A-AA03-F6B185930602}">
      <dsp:nvSpPr>
        <dsp:cNvPr id="0" name=""/>
        <dsp:cNvSpPr/>
      </dsp:nvSpPr>
      <dsp:spPr>
        <a:xfrm>
          <a:off x="457964" y="303565"/>
          <a:ext cx="7506008" cy="607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219" tIns="66040" rIns="66040" bIns="6604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0" i="0" kern="1200" baseline="0" smtClean="0"/>
            <a:t>Administrator is permanent.</a:t>
          </a:r>
          <a:endParaRPr lang="en-US" sz="2600" kern="1200"/>
        </a:p>
      </dsp:txBody>
      <dsp:txXfrm>
        <a:off x="457964" y="303565"/>
        <a:ext cx="7506008" cy="607519"/>
      </dsp:txXfrm>
    </dsp:sp>
    <dsp:sp modelId="{0DA0B235-698C-447E-8DC9-57095E2BE7F0}">
      <dsp:nvSpPr>
        <dsp:cNvPr id="0" name=""/>
        <dsp:cNvSpPr/>
      </dsp:nvSpPr>
      <dsp:spPr>
        <a:xfrm>
          <a:off x="78264" y="227625"/>
          <a:ext cx="759399" cy="759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F833B8-2335-4B6B-8B53-11BE7BB5995F}">
      <dsp:nvSpPr>
        <dsp:cNvPr id="0" name=""/>
        <dsp:cNvSpPr/>
      </dsp:nvSpPr>
      <dsp:spPr>
        <a:xfrm>
          <a:off x="893295" y="1214553"/>
          <a:ext cx="7070677" cy="607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219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baseline="0" dirty="0" smtClean="0"/>
            <a:t>Limited terms of approximately 2 years (create stability) but no longer than 3 years (increase staff participation)</a:t>
          </a:r>
          <a:endParaRPr lang="en-US" sz="2000" b="1" kern="1200" dirty="0"/>
        </a:p>
      </dsp:txBody>
      <dsp:txXfrm>
        <a:off x="893295" y="1214553"/>
        <a:ext cx="7070677" cy="607519"/>
      </dsp:txXfrm>
    </dsp:sp>
    <dsp:sp modelId="{7679A48F-13BA-4B11-ADA7-44F89538ED67}">
      <dsp:nvSpPr>
        <dsp:cNvPr id="0" name=""/>
        <dsp:cNvSpPr/>
      </dsp:nvSpPr>
      <dsp:spPr>
        <a:xfrm>
          <a:off x="513595" y="1138613"/>
          <a:ext cx="759399" cy="759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ECAFA4-242C-4915-B081-86601F1274B2}">
      <dsp:nvSpPr>
        <dsp:cNvPr id="0" name=""/>
        <dsp:cNvSpPr/>
      </dsp:nvSpPr>
      <dsp:spPr>
        <a:xfrm>
          <a:off x="1026906" y="2125541"/>
          <a:ext cx="6937065" cy="607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219" tIns="66040" rIns="66040" bIns="6604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0" i="0" kern="1200" baseline="0" smtClean="0"/>
            <a:t>Allow some overlap.</a:t>
          </a:r>
          <a:endParaRPr lang="en-US" sz="2600" kern="1200"/>
        </a:p>
      </dsp:txBody>
      <dsp:txXfrm>
        <a:off x="1026906" y="2125541"/>
        <a:ext cx="6937065" cy="607519"/>
      </dsp:txXfrm>
    </dsp:sp>
    <dsp:sp modelId="{95F5A4DF-BD45-49F2-A084-5A4810BCB69B}">
      <dsp:nvSpPr>
        <dsp:cNvPr id="0" name=""/>
        <dsp:cNvSpPr/>
      </dsp:nvSpPr>
      <dsp:spPr>
        <a:xfrm>
          <a:off x="647206" y="2049601"/>
          <a:ext cx="759399" cy="759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9E72BA-6B4D-4C80-8BA6-57B70182D032}">
      <dsp:nvSpPr>
        <dsp:cNvPr id="0" name=""/>
        <dsp:cNvSpPr/>
      </dsp:nvSpPr>
      <dsp:spPr>
        <a:xfrm>
          <a:off x="893295" y="3036529"/>
          <a:ext cx="7070677" cy="607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219" tIns="66040" rIns="66040" bIns="6604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0" i="0" kern="1200" baseline="0" smtClean="0"/>
            <a:t>Each staff group selects its next representative.</a:t>
          </a:r>
          <a:endParaRPr lang="en-US" sz="2600" kern="1200"/>
        </a:p>
      </dsp:txBody>
      <dsp:txXfrm>
        <a:off x="893295" y="3036529"/>
        <a:ext cx="7070677" cy="607519"/>
      </dsp:txXfrm>
    </dsp:sp>
    <dsp:sp modelId="{10BB0CBB-135D-4942-845D-C2783FE2683E}">
      <dsp:nvSpPr>
        <dsp:cNvPr id="0" name=""/>
        <dsp:cNvSpPr/>
      </dsp:nvSpPr>
      <dsp:spPr>
        <a:xfrm>
          <a:off x="513595" y="2960589"/>
          <a:ext cx="759399" cy="759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EDD623-DEC6-4321-A9A2-5713F1429E07}">
      <dsp:nvSpPr>
        <dsp:cNvPr id="0" name=""/>
        <dsp:cNvSpPr/>
      </dsp:nvSpPr>
      <dsp:spPr>
        <a:xfrm>
          <a:off x="457964" y="3947517"/>
          <a:ext cx="7506008" cy="6075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219" tIns="66040" rIns="66040" bIns="6604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Orient new team members.</a:t>
          </a:r>
          <a:endParaRPr lang="en-US" sz="2600" kern="1200" dirty="0"/>
        </a:p>
      </dsp:txBody>
      <dsp:txXfrm>
        <a:off x="457964" y="3947517"/>
        <a:ext cx="7506008" cy="607519"/>
      </dsp:txXfrm>
    </dsp:sp>
    <dsp:sp modelId="{FD666105-75DB-423A-973D-D476B0D29105}">
      <dsp:nvSpPr>
        <dsp:cNvPr id="0" name=""/>
        <dsp:cNvSpPr/>
      </dsp:nvSpPr>
      <dsp:spPr>
        <a:xfrm>
          <a:off x="78264" y="3871577"/>
          <a:ext cx="759399" cy="759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3205C-785C-4962-B317-9A23D06C4C0D}">
      <dsp:nvSpPr>
        <dsp:cNvPr id="0" name=""/>
        <dsp:cNvSpPr/>
      </dsp:nvSpPr>
      <dsp:spPr>
        <a:xfrm>
          <a:off x="0" y="64008"/>
          <a:ext cx="6830568" cy="14021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137160" numCol="1" spcCol="1270" anchor="t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i="0" kern="1200" baseline="0" dirty="0" smtClean="0"/>
            <a:t>Make the team highly visible:</a:t>
          </a:r>
          <a:endParaRPr lang="en-US" sz="3600" kern="1200" dirty="0"/>
        </a:p>
      </dsp:txBody>
      <dsp:txXfrm>
        <a:off x="0" y="64008"/>
        <a:ext cx="6830568" cy="934746"/>
      </dsp:txXfrm>
    </dsp:sp>
    <dsp:sp modelId="{913E1AC2-E8FE-4A10-A31E-7074377AAE57}">
      <dsp:nvSpPr>
        <dsp:cNvPr id="0" name=""/>
        <dsp:cNvSpPr/>
      </dsp:nvSpPr>
      <dsp:spPr>
        <a:xfrm>
          <a:off x="1399032" y="998754"/>
          <a:ext cx="6830568" cy="3463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b="0" i="0" kern="1200" baseline="0" smtClean="0"/>
            <a:t>Present at a staff meeting at least once a month.</a:t>
          </a:r>
          <a:endParaRPr lang="en-US" sz="2600" kern="120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b="0" i="0" kern="1200" baseline="0" smtClean="0"/>
            <a:t>Issue a newsletter.</a:t>
          </a:r>
          <a:endParaRPr lang="en-US" sz="2600" kern="120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b="0" i="0" kern="1200" baseline="0" smtClean="0"/>
            <a:t>Distribute memos.</a:t>
          </a:r>
          <a:endParaRPr lang="en-US" sz="2600" kern="120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b="0" i="0" kern="1200" baseline="0" smtClean="0"/>
            <a:t>Seek information from staff (surveys, polls).</a:t>
          </a:r>
          <a:endParaRPr lang="en-US" sz="2600" kern="120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b="0" i="0" kern="1200" baseline="0" smtClean="0"/>
            <a:t>Use your team name and branding efforts.</a:t>
          </a:r>
          <a:endParaRPr lang="en-US" sz="2600" kern="120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smtClean="0"/>
            <a:t>E-Mail</a:t>
          </a:r>
          <a:endParaRPr lang="en-US" sz="2600" kern="1200"/>
        </a:p>
      </dsp:txBody>
      <dsp:txXfrm>
        <a:off x="1500466" y="1100188"/>
        <a:ext cx="6627700" cy="32603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64891-137C-40E0-B28C-F69764B2600A}">
      <dsp:nvSpPr>
        <dsp:cNvPr id="0" name=""/>
        <dsp:cNvSpPr/>
      </dsp:nvSpPr>
      <dsp:spPr>
        <a:xfrm>
          <a:off x="0" y="8917"/>
          <a:ext cx="6713440" cy="1314380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i="0" kern="1200" baseline="0" dirty="0" smtClean="0"/>
            <a:t>Identify team roles and responsibilities. </a:t>
          </a:r>
          <a:endParaRPr lang="en-US" sz="3600" kern="1200" dirty="0"/>
        </a:p>
      </dsp:txBody>
      <dsp:txXfrm>
        <a:off x="0" y="8917"/>
        <a:ext cx="6713440" cy="1314380"/>
      </dsp:txXfrm>
    </dsp:sp>
    <dsp:sp modelId="{8E5EDEAB-5E17-440C-A437-93B3001283B4}">
      <dsp:nvSpPr>
        <dsp:cNvPr id="0" name=""/>
        <dsp:cNvSpPr/>
      </dsp:nvSpPr>
      <dsp:spPr>
        <a:xfrm>
          <a:off x="0" y="1323297"/>
          <a:ext cx="6713440" cy="342576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Chairperson (possibly co-chairs)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Recorder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Data/Evaluation Coordinator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Materials Manager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Keeper of the List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Staff Liaison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Equity and Student Liaison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Family Engagement Coordinator</a:t>
          </a:r>
          <a:endParaRPr lang="en-US" sz="2400" kern="1200"/>
        </a:p>
      </dsp:txBody>
      <dsp:txXfrm>
        <a:off x="0" y="1323297"/>
        <a:ext cx="6713440" cy="342576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E44BB-E773-4C05-8C8F-ED2693209ACB}">
      <dsp:nvSpPr>
        <dsp:cNvPr id="0" name=""/>
        <dsp:cNvSpPr/>
      </dsp:nvSpPr>
      <dsp:spPr>
        <a:xfrm>
          <a:off x="0" y="264981"/>
          <a:ext cx="8229600" cy="887445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i="0" kern="1200" baseline="0" smtClean="0"/>
            <a:t>MTSS Coordinator</a:t>
          </a:r>
          <a:endParaRPr lang="en-US" sz="3700" kern="1200"/>
        </a:p>
      </dsp:txBody>
      <dsp:txXfrm>
        <a:off x="43321" y="308302"/>
        <a:ext cx="8142958" cy="800803"/>
      </dsp:txXfrm>
    </dsp:sp>
    <dsp:sp modelId="{29924B95-B74F-431B-8BFF-554CFBE0B22F}">
      <dsp:nvSpPr>
        <dsp:cNvPr id="0" name=""/>
        <dsp:cNvSpPr/>
      </dsp:nvSpPr>
      <dsp:spPr>
        <a:xfrm>
          <a:off x="0" y="1152426"/>
          <a:ext cx="8229600" cy="2221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b="0" i="0" kern="1200" baseline="0" smtClean="0"/>
            <a:t>Someone who actively thinks about the link between your universal </a:t>
          </a:r>
          <a:r>
            <a:rPr lang="en-US" sz="2900" b="0" i="1" kern="1200" baseline="0" smtClean="0"/>
            <a:t>Foundations</a:t>
          </a:r>
          <a:r>
            <a:rPr lang="en-US" sz="2900" b="0" i="0" kern="1200" baseline="0" smtClean="0"/>
            <a:t> procedures and the children who need Tier 2 targeted support or Tier 3 intensive support </a:t>
          </a:r>
          <a:endParaRPr lang="en-US" sz="2900" kern="1200"/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b="0" i="0" kern="1200" baseline="0" smtClean="0"/>
            <a:t>Creates a seamless link between Tiers 1, 2, and 3</a:t>
          </a:r>
          <a:endParaRPr lang="en-US" sz="2900" kern="1200"/>
        </a:p>
      </dsp:txBody>
      <dsp:txXfrm>
        <a:off x="0" y="1152426"/>
        <a:ext cx="8229600" cy="2221110"/>
      </dsp:txXfrm>
    </dsp:sp>
    <dsp:sp modelId="{008EE728-0426-4897-88E8-8B0B32DE56F8}">
      <dsp:nvSpPr>
        <dsp:cNvPr id="0" name=""/>
        <dsp:cNvSpPr/>
      </dsp:nvSpPr>
      <dsp:spPr>
        <a:xfrm>
          <a:off x="0" y="3373536"/>
          <a:ext cx="8229600" cy="887445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smtClean="0"/>
            <a:t>Team Coach or a partner school</a:t>
          </a:r>
          <a:endParaRPr lang="en-US" sz="3700" kern="1200"/>
        </a:p>
      </dsp:txBody>
      <dsp:txXfrm>
        <a:off x="43321" y="3416857"/>
        <a:ext cx="8142958" cy="80080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3491C-AFC5-4615-AC9E-178785F58BAC}">
      <dsp:nvSpPr>
        <dsp:cNvPr id="0" name=""/>
        <dsp:cNvSpPr/>
      </dsp:nvSpPr>
      <dsp:spPr>
        <a:xfrm>
          <a:off x="1554100" y="0"/>
          <a:ext cx="4525963" cy="4525963"/>
        </a:xfrm>
        <a:prstGeom prst="triangl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F4AE2F-7F2F-4407-8E47-933153508A96}">
      <dsp:nvSpPr>
        <dsp:cNvPr id="0" name=""/>
        <dsp:cNvSpPr/>
      </dsp:nvSpPr>
      <dsp:spPr>
        <a:xfrm>
          <a:off x="3775352" y="453038"/>
          <a:ext cx="2941875" cy="1608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baseline="0" smtClean="0"/>
            <a:t>Develop and adhere to a regular team meeting schedule</a:t>
          </a:r>
          <a:r>
            <a:rPr lang="en-US" sz="2400" kern="1200" smtClean="0"/>
            <a:t>.</a:t>
          </a:r>
          <a:endParaRPr lang="en-US" sz="2400" kern="1200"/>
        </a:p>
      </dsp:txBody>
      <dsp:txXfrm>
        <a:off x="3853889" y="531575"/>
        <a:ext cx="2784801" cy="1451764"/>
      </dsp:txXfrm>
    </dsp:sp>
    <dsp:sp modelId="{C8D4A12E-39A0-44F0-B06A-9686CF59DF8B}">
      <dsp:nvSpPr>
        <dsp:cNvPr id="0" name=""/>
        <dsp:cNvSpPr/>
      </dsp:nvSpPr>
      <dsp:spPr>
        <a:xfrm>
          <a:off x="3775352" y="2262981"/>
          <a:ext cx="2941875" cy="1608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shade val="50000"/>
              <a:hueOff val="252700"/>
              <a:satOff val="3912"/>
              <a:lumOff val="39023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Meet often enough and long enough to get things done.</a:t>
          </a:r>
          <a:endParaRPr lang="en-US" sz="2400" kern="1200"/>
        </a:p>
      </dsp:txBody>
      <dsp:txXfrm>
        <a:off x="3853889" y="2341518"/>
        <a:ext cx="2784801" cy="145176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8A70F-58C6-45D0-9275-563131912BE0}">
      <dsp:nvSpPr>
        <dsp:cNvPr id="0" name=""/>
        <dsp:cNvSpPr/>
      </dsp:nvSpPr>
      <dsp:spPr>
        <a:xfrm>
          <a:off x="2544" y="1282232"/>
          <a:ext cx="2553444" cy="255344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40525" tIns="26670" rIns="140525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baseline="0" smtClean="0"/>
            <a:t>Weekly for 30 minutes (during first year)</a:t>
          </a:r>
          <a:endParaRPr lang="en-US" sz="2100" kern="1200"/>
        </a:p>
      </dsp:txBody>
      <dsp:txXfrm>
        <a:off x="376487" y="1656175"/>
        <a:ext cx="1805558" cy="1805558"/>
      </dsp:txXfrm>
    </dsp:sp>
    <dsp:sp modelId="{2817D08B-ACF7-4C42-99E1-C5441346063C}">
      <dsp:nvSpPr>
        <dsp:cNvPr id="0" name=""/>
        <dsp:cNvSpPr/>
      </dsp:nvSpPr>
      <dsp:spPr>
        <a:xfrm>
          <a:off x="2045300" y="1282232"/>
          <a:ext cx="2553444" cy="255344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5301295"/>
                <a:satOff val="-2339"/>
                <a:lumOff val="196"/>
                <a:alphaOff val="0"/>
                <a:tint val="98000"/>
                <a:lumMod val="100000"/>
              </a:schemeClr>
            </a:gs>
            <a:gs pos="100000">
              <a:schemeClr val="accent4">
                <a:alpha val="50000"/>
                <a:hueOff val="5301295"/>
                <a:satOff val="-2339"/>
                <a:lumOff val="196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40525" tIns="26670" rIns="140525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baseline="0" dirty="0" smtClean="0"/>
            <a:t>Twice a month for an hour (during first year)</a:t>
          </a:r>
          <a:endParaRPr lang="en-US" sz="2100" kern="1200" dirty="0"/>
        </a:p>
      </dsp:txBody>
      <dsp:txXfrm>
        <a:off x="2419243" y="1656175"/>
        <a:ext cx="1805558" cy="1805558"/>
      </dsp:txXfrm>
    </dsp:sp>
    <dsp:sp modelId="{B911DFE1-2DD9-47F7-8134-56F0F19FC6DB}">
      <dsp:nvSpPr>
        <dsp:cNvPr id="0" name=""/>
        <dsp:cNvSpPr/>
      </dsp:nvSpPr>
      <dsp:spPr>
        <a:xfrm>
          <a:off x="4088055" y="1282232"/>
          <a:ext cx="2553444" cy="255344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10602590"/>
                <a:satOff val="-4678"/>
                <a:lumOff val="392"/>
                <a:alphaOff val="0"/>
                <a:tint val="98000"/>
                <a:lumMod val="100000"/>
              </a:schemeClr>
            </a:gs>
            <a:gs pos="100000">
              <a:schemeClr val="accent4">
                <a:alpha val="50000"/>
                <a:hueOff val="10602590"/>
                <a:satOff val="-4678"/>
                <a:lumOff val="392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40525" tIns="26670" rIns="140525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baseline="0" dirty="0" smtClean="0"/>
            <a:t>Once a month for a half day (once process is established)</a:t>
          </a:r>
          <a:endParaRPr lang="en-US" sz="2100" kern="1200" dirty="0"/>
        </a:p>
      </dsp:txBody>
      <dsp:txXfrm>
        <a:off x="4461998" y="1656175"/>
        <a:ext cx="1805558" cy="1805558"/>
      </dsp:txXfrm>
    </dsp:sp>
    <dsp:sp modelId="{07AEA489-E21D-4159-825D-B1FAA435A795}">
      <dsp:nvSpPr>
        <dsp:cNvPr id="0" name=""/>
        <dsp:cNvSpPr/>
      </dsp:nvSpPr>
      <dsp:spPr>
        <a:xfrm>
          <a:off x="6130810" y="1282232"/>
          <a:ext cx="2553444" cy="255344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15903885"/>
                <a:satOff val="-7017"/>
                <a:lumOff val="588"/>
                <a:alphaOff val="0"/>
                <a:tint val="98000"/>
                <a:lumMod val="100000"/>
              </a:schemeClr>
            </a:gs>
            <a:gs pos="100000">
              <a:schemeClr val="accent4">
                <a:alpha val="50000"/>
                <a:hueOff val="15903885"/>
                <a:satOff val="-7017"/>
                <a:lumOff val="588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40525" tIns="26670" rIns="140525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baseline="0" dirty="0" smtClean="0"/>
            <a:t>Full day once a quarter (very experienced teams)</a:t>
          </a:r>
          <a:endParaRPr lang="en-US" sz="2100" kern="1200" dirty="0"/>
        </a:p>
      </dsp:txBody>
      <dsp:txXfrm>
        <a:off x="6504753" y="1656175"/>
        <a:ext cx="1805558" cy="180555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CB7FF7-3BE4-462F-AEE6-E37E37D1DF97}">
      <dsp:nvSpPr>
        <dsp:cNvPr id="0" name=""/>
        <dsp:cNvSpPr/>
      </dsp:nvSpPr>
      <dsp:spPr>
        <a:xfrm>
          <a:off x="620972" y="0"/>
          <a:ext cx="5281684" cy="5281684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CF2022-8C59-486E-A593-A2F113618033}">
      <dsp:nvSpPr>
        <dsp:cNvPr id="0" name=""/>
        <dsp:cNvSpPr/>
      </dsp:nvSpPr>
      <dsp:spPr>
        <a:xfrm>
          <a:off x="1122732" y="501759"/>
          <a:ext cx="2059856" cy="205985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Corner 1: Explain it with my eyes closed</a:t>
          </a:r>
          <a:endParaRPr lang="en-US" sz="2700" kern="1200" dirty="0"/>
        </a:p>
      </dsp:txBody>
      <dsp:txXfrm>
        <a:off x="1223286" y="602313"/>
        <a:ext cx="1858748" cy="1858748"/>
      </dsp:txXfrm>
    </dsp:sp>
    <dsp:sp modelId="{D2DAD9E9-7602-4601-89D2-1B337A6C91B3}">
      <dsp:nvSpPr>
        <dsp:cNvPr id="0" name=""/>
        <dsp:cNvSpPr/>
      </dsp:nvSpPr>
      <dsp:spPr>
        <a:xfrm>
          <a:off x="3341039" y="501759"/>
          <a:ext cx="2059856" cy="2059856"/>
        </a:xfrm>
        <a:prstGeom prst="roundRect">
          <a:avLst/>
        </a:prstGeom>
        <a:gradFill rotWithShape="0">
          <a:gsLst>
            <a:gs pos="0">
              <a:schemeClr val="accent4">
                <a:hueOff val="5301295"/>
                <a:satOff val="-2339"/>
                <a:lumOff val="196"/>
                <a:alphaOff val="0"/>
                <a:tint val="98000"/>
                <a:lumMod val="100000"/>
              </a:schemeClr>
            </a:gs>
            <a:gs pos="100000">
              <a:schemeClr val="accent4">
                <a:hueOff val="5301295"/>
                <a:satOff val="-2339"/>
                <a:lumOff val="196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Corner 2: I can tell you a little bit about it</a:t>
          </a:r>
          <a:endParaRPr lang="en-US" sz="2700" kern="1200" dirty="0"/>
        </a:p>
      </dsp:txBody>
      <dsp:txXfrm>
        <a:off x="3441593" y="602313"/>
        <a:ext cx="1858748" cy="1858748"/>
      </dsp:txXfrm>
    </dsp:sp>
    <dsp:sp modelId="{3FB752F5-30AB-4238-B200-0C04222F757D}">
      <dsp:nvSpPr>
        <dsp:cNvPr id="0" name=""/>
        <dsp:cNvSpPr/>
      </dsp:nvSpPr>
      <dsp:spPr>
        <a:xfrm>
          <a:off x="1122732" y="2720067"/>
          <a:ext cx="2059856" cy="2059856"/>
        </a:xfrm>
        <a:prstGeom prst="roundRect">
          <a:avLst/>
        </a:prstGeom>
        <a:gradFill rotWithShape="0">
          <a:gsLst>
            <a:gs pos="0">
              <a:schemeClr val="accent4">
                <a:hueOff val="10602590"/>
                <a:satOff val="-4678"/>
                <a:lumOff val="392"/>
                <a:alphaOff val="0"/>
                <a:tint val="98000"/>
                <a:lumMod val="100000"/>
              </a:schemeClr>
            </a:gs>
            <a:gs pos="100000">
              <a:schemeClr val="accent4">
                <a:hueOff val="10602590"/>
                <a:satOff val="-4678"/>
                <a:lumOff val="392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Corner 3: I’ve heard of that</a:t>
          </a:r>
          <a:endParaRPr lang="en-US" sz="2700" kern="1200"/>
        </a:p>
      </dsp:txBody>
      <dsp:txXfrm>
        <a:off x="1223286" y="2820621"/>
        <a:ext cx="1858748" cy="1858748"/>
      </dsp:txXfrm>
    </dsp:sp>
    <dsp:sp modelId="{4DC4F7A4-4F41-43A0-B2C2-7D4A37B12AB5}">
      <dsp:nvSpPr>
        <dsp:cNvPr id="0" name=""/>
        <dsp:cNvSpPr/>
      </dsp:nvSpPr>
      <dsp:spPr>
        <a:xfrm>
          <a:off x="3341039" y="2720067"/>
          <a:ext cx="2059856" cy="2059856"/>
        </a:xfrm>
        <a:prstGeom prst="roundRect">
          <a:avLst/>
        </a:prstGeom>
        <a:gradFill rotWithShape="0">
          <a:gsLst>
            <a:gs pos="0">
              <a:schemeClr val="accent4">
                <a:hueOff val="15903885"/>
                <a:satOff val="-7017"/>
                <a:lumOff val="588"/>
                <a:alphaOff val="0"/>
                <a:tint val="98000"/>
                <a:lumMod val="100000"/>
              </a:schemeClr>
            </a:gs>
            <a:gs pos="100000">
              <a:schemeClr val="accent4">
                <a:hueOff val="15903885"/>
                <a:satOff val="-7017"/>
                <a:lumOff val="588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Corner 4: Say What??</a:t>
          </a:r>
          <a:endParaRPr lang="en-US" sz="2700" kern="1200"/>
        </a:p>
      </dsp:txBody>
      <dsp:txXfrm>
        <a:off x="3441593" y="2820621"/>
        <a:ext cx="1858748" cy="185874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A7F67-AA07-4C5B-8215-32CF792A1068}">
      <dsp:nvSpPr>
        <dsp:cNvPr id="0" name=""/>
        <dsp:cNvSpPr/>
      </dsp:nvSpPr>
      <dsp:spPr>
        <a:xfrm>
          <a:off x="0" y="2202445"/>
          <a:ext cx="7772400" cy="144504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/>
            <a:t>What could you have done to get the results you wanted?</a:t>
          </a:r>
          <a:endParaRPr lang="en-US" sz="2500" kern="1200"/>
        </a:p>
      </dsp:txBody>
      <dsp:txXfrm>
        <a:off x="0" y="2202445"/>
        <a:ext cx="7772400" cy="1445042"/>
      </dsp:txXfrm>
    </dsp:sp>
    <dsp:sp modelId="{2EB8836B-7FE2-485E-B03E-D196341C0AEB}">
      <dsp:nvSpPr>
        <dsp:cNvPr id="0" name=""/>
        <dsp:cNvSpPr/>
      </dsp:nvSpPr>
      <dsp:spPr>
        <a:xfrm rot="10800000">
          <a:off x="0" y="1645"/>
          <a:ext cx="7772400" cy="2222475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/>
            <a:t>Have you ever had a time when you started something and the results didn’t happen as easily or quickly as you thought they would?</a:t>
          </a:r>
          <a:endParaRPr lang="en-US" sz="2500" kern="1200"/>
        </a:p>
      </dsp:txBody>
      <dsp:txXfrm rot="10800000">
        <a:off x="0" y="1645"/>
        <a:ext cx="7772400" cy="144409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063F2-40BB-4BAE-8753-44E362A4E9D1}">
      <dsp:nvSpPr>
        <dsp:cNvPr id="0" name=""/>
        <dsp:cNvSpPr/>
      </dsp:nvSpPr>
      <dsp:spPr>
        <a:xfrm>
          <a:off x="4526" y="0"/>
          <a:ext cx="2715768" cy="2411279"/>
        </a:xfrm>
        <a:prstGeom prst="upArrow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E8B899-389C-4548-98FE-68300EE6AF6C}">
      <dsp:nvSpPr>
        <dsp:cNvPr id="0" name=""/>
        <dsp:cNvSpPr/>
      </dsp:nvSpPr>
      <dsp:spPr>
        <a:xfrm>
          <a:off x="2801767" y="0"/>
          <a:ext cx="4608576" cy="2411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0" rIns="227584" bIns="227584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i="0" kern="1200" baseline="0" dirty="0" smtClean="0"/>
            <a:t>Use the STOIC acronym:</a:t>
          </a:r>
          <a:endParaRPr lang="en-US" sz="27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i="0" kern="1200" baseline="0" dirty="0" smtClean="0">
              <a:solidFill>
                <a:srgbClr val="FFC000"/>
              </a:solidFill>
            </a:rPr>
            <a:t>S</a:t>
          </a:r>
          <a:r>
            <a:rPr lang="en-US" sz="2800" b="0" i="0" kern="1200" baseline="0" dirty="0" smtClean="0"/>
            <a:t>tructure</a:t>
          </a:r>
          <a:endParaRPr lang="en-US" sz="28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i="0" kern="1200" baseline="0" dirty="0" smtClean="0">
              <a:solidFill>
                <a:srgbClr val="FFC000"/>
              </a:solidFill>
            </a:rPr>
            <a:t>T</a:t>
          </a:r>
          <a:r>
            <a:rPr lang="en-US" sz="2800" b="0" i="0" kern="1200" baseline="0" dirty="0" smtClean="0"/>
            <a:t>each</a:t>
          </a:r>
          <a:endParaRPr lang="en-US" sz="28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i="0" kern="1200" baseline="0" dirty="0" smtClean="0">
              <a:solidFill>
                <a:srgbClr val="FFC000"/>
              </a:solidFill>
            </a:rPr>
            <a:t>O</a:t>
          </a:r>
          <a:r>
            <a:rPr lang="en-US" sz="2800" b="0" i="0" kern="1200" baseline="0" dirty="0" smtClean="0"/>
            <a:t>bserve</a:t>
          </a:r>
          <a:endParaRPr lang="en-US" sz="28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i="0" kern="1200" baseline="0" dirty="0" smtClean="0">
              <a:solidFill>
                <a:srgbClr val="FFC000"/>
              </a:solidFill>
            </a:rPr>
            <a:t>I</a:t>
          </a:r>
          <a:r>
            <a:rPr lang="en-US" sz="2800" b="0" i="0" kern="1200" baseline="0" dirty="0" smtClean="0"/>
            <a:t>nteract positively</a:t>
          </a:r>
          <a:endParaRPr lang="en-US" sz="28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i="0" kern="1200" baseline="0" dirty="0" smtClean="0">
              <a:solidFill>
                <a:srgbClr val="FFC000"/>
              </a:solidFill>
            </a:rPr>
            <a:t>C</a:t>
          </a:r>
          <a:r>
            <a:rPr lang="en-US" sz="2800" b="0" i="0" kern="1200" baseline="0" dirty="0" smtClean="0"/>
            <a:t>orrect fluently</a:t>
          </a:r>
          <a:endParaRPr lang="en-US" sz="2800" kern="1200" dirty="0"/>
        </a:p>
      </dsp:txBody>
      <dsp:txXfrm>
        <a:off x="2801767" y="0"/>
        <a:ext cx="4608576" cy="2411279"/>
      </dsp:txXfrm>
    </dsp:sp>
    <dsp:sp modelId="{CA854F86-E9F6-43CD-A02C-59C1239AFB56}">
      <dsp:nvSpPr>
        <dsp:cNvPr id="0" name=""/>
        <dsp:cNvSpPr/>
      </dsp:nvSpPr>
      <dsp:spPr>
        <a:xfrm>
          <a:off x="819256" y="2612219"/>
          <a:ext cx="2715768" cy="2411279"/>
        </a:xfrm>
        <a:prstGeom prst="downArrow">
          <a:avLst/>
        </a:prstGeom>
        <a:gradFill rotWithShape="0">
          <a:gsLst>
            <a:gs pos="0">
              <a:schemeClr val="accent3">
                <a:shade val="50000"/>
                <a:hueOff val="252700"/>
                <a:satOff val="3912"/>
                <a:lumOff val="39023"/>
                <a:alphaOff val="0"/>
                <a:tint val="98000"/>
                <a:lumMod val="100000"/>
              </a:schemeClr>
            </a:gs>
            <a:gs pos="100000">
              <a:schemeClr val="accent3">
                <a:shade val="50000"/>
                <a:hueOff val="252700"/>
                <a:satOff val="3912"/>
                <a:lumOff val="39023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19BB1E-449A-4B3A-B8F6-D420EB1C3586}">
      <dsp:nvSpPr>
        <dsp:cNvPr id="0" name=""/>
        <dsp:cNvSpPr/>
      </dsp:nvSpPr>
      <dsp:spPr>
        <a:xfrm>
          <a:off x="3616497" y="2612219"/>
          <a:ext cx="4608576" cy="2411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baseline="0" dirty="0" smtClean="0"/>
            <a:t>The STOIC framework is a way to ensure the development of comprehensive revisions.</a:t>
          </a:r>
          <a:endParaRPr lang="en-US" sz="2400" kern="1200" dirty="0"/>
        </a:p>
      </dsp:txBody>
      <dsp:txXfrm>
        <a:off x="3616497" y="2612219"/>
        <a:ext cx="4608576" cy="241127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1DA9B-1BC1-4480-8F45-7E3F43D64B1F}">
      <dsp:nvSpPr>
        <dsp:cNvPr id="0" name=""/>
        <dsp:cNvSpPr/>
      </dsp:nvSpPr>
      <dsp:spPr>
        <a:xfrm>
          <a:off x="3327388" y="360052"/>
          <a:ext cx="4652983" cy="4652983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baseline="0" smtClean="0"/>
            <a:t>Thumb up = I </a:t>
          </a:r>
          <a:r>
            <a:rPr lang="en-US" sz="2000" b="1" i="1" kern="1200" baseline="0" smtClean="0"/>
            <a:t>fully support</a:t>
          </a:r>
          <a:r>
            <a:rPr lang="en-US" sz="2000" b="0" i="0" kern="1200" baseline="0" smtClean="0"/>
            <a:t> this proposal.</a:t>
          </a:r>
          <a:endParaRPr lang="en-US" sz="2000" kern="1200"/>
        </a:p>
      </dsp:txBody>
      <dsp:txXfrm>
        <a:off x="5779621" y="1346041"/>
        <a:ext cx="1661779" cy="1384816"/>
      </dsp:txXfrm>
    </dsp:sp>
    <dsp:sp modelId="{371BBAEE-7B53-4E9D-9523-41CB06362230}">
      <dsp:nvSpPr>
        <dsp:cNvPr id="0" name=""/>
        <dsp:cNvSpPr/>
      </dsp:nvSpPr>
      <dsp:spPr>
        <a:xfrm>
          <a:off x="3231559" y="526230"/>
          <a:ext cx="4652983" cy="4652983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baseline="0" dirty="0" smtClean="0"/>
            <a:t>Thumb sideways = I </a:t>
          </a:r>
          <a:r>
            <a:rPr lang="en-US" sz="2000" b="1" i="1" kern="1200" baseline="0" dirty="0" smtClean="0"/>
            <a:t>partially suppor</a:t>
          </a:r>
          <a:r>
            <a:rPr lang="en-US" sz="2000" b="0" i="0" kern="1200" baseline="0" dirty="0" smtClean="0"/>
            <a:t>t the proposal, but </a:t>
          </a:r>
          <a:r>
            <a:rPr lang="en-US" sz="2000" b="1" i="1" kern="1200" baseline="0" dirty="0" smtClean="0"/>
            <a:t>I’m willing</a:t>
          </a:r>
          <a:r>
            <a:rPr lang="en-US" sz="2000" b="0" i="0" kern="1200" baseline="0" dirty="0" smtClean="0"/>
            <a:t> to implement.</a:t>
          </a:r>
          <a:endParaRPr lang="en-US" sz="2000" kern="1200" dirty="0"/>
        </a:p>
      </dsp:txBody>
      <dsp:txXfrm>
        <a:off x="4339412" y="3545130"/>
        <a:ext cx="2492669" cy="1218638"/>
      </dsp:txXfrm>
    </dsp:sp>
    <dsp:sp modelId="{9C224388-7AB4-460F-B474-727660421851}">
      <dsp:nvSpPr>
        <dsp:cNvPr id="0" name=""/>
        <dsp:cNvSpPr/>
      </dsp:nvSpPr>
      <dsp:spPr>
        <a:xfrm>
          <a:off x="3135729" y="360052"/>
          <a:ext cx="4652983" cy="4652983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baseline="0" dirty="0" smtClean="0"/>
            <a:t>Thumb down = I </a:t>
          </a:r>
          <a:r>
            <a:rPr lang="en-US" sz="2000" b="1" i="1" kern="1200" baseline="0" dirty="0" smtClean="0"/>
            <a:t>cannot support</a:t>
          </a:r>
          <a:r>
            <a:rPr lang="en-US" sz="2000" b="0" i="0" kern="1200" baseline="0" dirty="0" smtClean="0"/>
            <a:t> the proposal.</a:t>
          </a:r>
          <a:endParaRPr lang="en-US" sz="2000" kern="1200" dirty="0"/>
        </a:p>
      </dsp:txBody>
      <dsp:txXfrm>
        <a:off x="3674700" y="1346041"/>
        <a:ext cx="1661779" cy="1384816"/>
      </dsp:txXfrm>
    </dsp:sp>
    <dsp:sp modelId="{4867C02C-77A0-4D47-8197-03C805DAB53F}">
      <dsp:nvSpPr>
        <dsp:cNvPr id="0" name=""/>
        <dsp:cNvSpPr/>
      </dsp:nvSpPr>
      <dsp:spPr>
        <a:xfrm>
          <a:off x="3039730" y="72010"/>
          <a:ext cx="5229067" cy="522906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F0C4F-9E83-434F-848E-BA146F0EBECE}">
      <dsp:nvSpPr>
        <dsp:cNvPr id="0" name=""/>
        <dsp:cNvSpPr/>
      </dsp:nvSpPr>
      <dsp:spPr>
        <a:xfrm>
          <a:off x="2943517" y="237894"/>
          <a:ext cx="5229067" cy="522906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2753A7-2E47-44DE-AD86-AED1CAE43580}">
      <dsp:nvSpPr>
        <dsp:cNvPr id="0" name=""/>
        <dsp:cNvSpPr/>
      </dsp:nvSpPr>
      <dsp:spPr>
        <a:xfrm>
          <a:off x="2847304" y="72010"/>
          <a:ext cx="5229067" cy="522906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642C9-AB82-443E-9FD8-4D1E3528EF4D}">
      <dsp:nvSpPr>
        <dsp:cNvPr id="0" name=""/>
        <dsp:cNvSpPr/>
      </dsp:nvSpPr>
      <dsp:spPr>
        <a:xfrm>
          <a:off x="0" y="245797"/>
          <a:ext cx="2428875" cy="1457324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Introduce teams to Foundations materials</a:t>
          </a:r>
          <a:endParaRPr lang="en-US" sz="2600" kern="1200"/>
        </a:p>
      </dsp:txBody>
      <dsp:txXfrm>
        <a:off x="0" y="245797"/>
        <a:ext cx="2428875" cy="1457324"/>
      </dsp:txXfrm>
    </dsp:sp>
    <dsp:sp modelId="{AFDD5F28-BBAA-4167-B42C-7B8113F19CF0}">
      <dsp:nvSpPr>
        <dsp:cNvPr id="0" name=""/>
        <dsp:cNvSpPr/>
      </dsp:nvSpPr>
      <dsp:spPr>
        <a:xfrm>
          <a:off x="2671762" y="245797"/>
          <a:ext cx="2428875" cy="1457324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55819"/>
                <a:satOff val="5752"/>
                <a:lumOff val="16379"/>
                <a:alphaOff val="0"/>
                <a:tint val="98000"/>
                <a:lumMod val="100000"/>
              </a:schemeClr>
            </a:gs>
            <a:gs pos="100000">
              <a:schemeClr val="accent1">
                <a:shade val="50000"/>
                <a:hueOff val="155819"/>
                <a:satOff val="5752"/>
                <a:lumOff val="16379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Refine our team process</a:t>
          </a:r>
          <a:endParaRPr lang="en-US" sz="2600" kern="1200"/>
        </a:p>
      </dsp:txBody>
      <dsp:txXfrm>
        <a:off x="2671762" y="245797"/>
        <a:ext cx="2428875" cy="1457324"/>
      </dsp:txXfrm>
    </dsp:sp>
    <dsp:sp modelId="{EC116177-49C4-4F3A-AC47-FFE2B71C88E0}">
      <dsp:nvSpPr>
        <dsp:cNvPr id="0" name=""/>
        <dsp:cNvSpPr/>
      </dsp:nvSpPr>
      <dsp:spPr>
        <a:xfrm>
          <a:off x="5343525" y="245797"/>
          <a:ext cx="2428875" cy="1457324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311638"/>
                <a:satOff val="11504"/>
                <a:lumOff val="32758"/>
                <a:alphaOff val="0"/>
                <a:tint val="98000"/>
                <a:lumMod val="100000"/>
              </a:schemeClr>
            </a:gs>
            <a:gs pos="100000">
              <a:schemeClr val="accent1">
                <a:shade val="50000"/>
                <a:hueOff val="311638"/>
                <a:satOff val="11504"/>
                <a:lumOff val="32758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Define the Improvement Cycle</a:t>
          </a:r>
          <a:endParaRPr lang="en-US" sz="2600" kern="1200"/>
        </a:p>
      </dsp:txBody>
      <dsp:txXfrm>
        <a:off x="5343525" y="245797"/>
        <a:ext cx="2428875" cy="1457324"/>
      </dsp:txXfrm>
    </dsp:sp>
    <dsp:sp modelId="{A1A068DE-5CBF-4723-9A06-620A53A0B24F}">
      <dsp:nvSpPr>
        <dsp:cNvPr id="0" name=""/>
        <dsp:cNvSpPr/>
      </dsp:nvSpPr>
      <dsp:spPr>
        <a:xfrm>
          <a:off x="1335881" y="1946010"/>
          <a:ext cx="2428875" cy="1457324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311638"/>
                <a:satOff val="11504"/>
                <a:lumOff val="32758"/>
                <a:alphaOff val="0"/>
                <a:tint val="98000"/>
                <a:lumMod val="100000"/>
              </a:schemeClr>
            </a:gs>
            <a:gs pos="100000">
              <a:schemeClr val="accent1">
                <a:shade val="50000"/>
                <a:hueOff val="311638"/>
                <a:satOff val="11504"/>
                <a:lumOff val="32758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Determine our data collection process</a:t>
          </a:r>
          <a:endParaRPr lang="en-US" sz="2600" kern="1200"/>
        </a:p>
      </dsp:txBody>
      <dsp:txXfrm>
        <a:off x="1335881" y="1946010"/>
        <a:ext cx="2428875" cy="1457324"/>
      </dsp:txXfrm>
    </dsp:sp>
    <dsp:sp modelId="{5AE51206-D8CD-4A5E-B148-BDCD855B36EC}">
      <dsp:nvSpPr>
        <dsp:cNvPr id="0" name=""/>
        <dsp:cNvSpPr/>
      </dsp:nvSpPr>
      <dsp:spPr>
        <a:xfrm>
          <a:off x="4007643" y="1946010"/>
          <a:ext cx="2428875" cy="1457324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55819"/>
                <a:satOff val="5752"/>
                <a:lumOff val="16379"/>
                <a:alphaOff val="0"/>
                <a:tint val="98000"/>
                <a:lumMod val="100000"/>
              </a:schemeClr>
            </a:gs>
            <a:gs pos="100000">
              <a:schemeClr val="accent1">
                <a:shade val="50000"/>
                <a:hueOff val="155819"/>
                <a:satOff val="5752"/>
                <a:lumOff val="16379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Determine what information to share with staff</a:t>
          </a:r>
          <a:endParaRPr lang="en-US" sz="2600" kern="1200"/>
        </a:p>
      </dsp:txBody>
      <dsp:txXfrm>
        <a:off x="4007643" y="1946010"/>
        <a:ext cx="2428875" cy="145732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F2151-649F-4AD3-A259-13A49E81B6C4}">
      <dsp:nvSpPr>
        <dsp:cNvPr id="0" name=""/>
        <dsp:cNvSpPr/>
      </dsp:nvSpPr>
      <dsp:spPr>
        <a:xfrm>
          <a:off x="0" y="40321"/>
          <a:ext cx="7009143" cy="2199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i="0" kern="1200" baseline="0" dirty="0" smtClean="0"/>
            <a:t>Anyone voting thumbs-down has to agree to help find an alternative.</a:t>
          </a:r>
          <a:endParaRPr lang="en-US" sz="4000" kern="1200" dirty="0"/>
        </a:p>
      </dsp:txBody>
      <dsp:txXfrm>
        <a:off x="107376" y="147697"/>
        <a:ext cx="6794391" cy="1984848"/>
      </dsp:txXfrm>
    </dsp:sp>
    <dsp:sp modelId="{AC7775E8-8B2C-40AF-9A67-1AFB625C06BB}">
      <dsp:nvSpPr>
        <dsp:cNvPr id="0" name=""/>
        <dsp:cNvSpPr/>
      </dsp:nvSpPr>
      <dsp:spPr>
        <a:xfrm>
          <a:off x="0" y="2355121"/>
          <a:ext cx="7009143" cy="2199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i="0" kern="1200" baseline="0" smtClean="0"/>
            <a:t>The proposal is rejected if even one person votes thumb-down.</a:t>
          </a:r>
          <a:endParaRPr lang="en-US" sz="4000" kern="1200"/>
        </a:p>
      </dsp:txBody>
      <dsp:txXfrm>
        <a:off x="107376" y="2462497"/>
        <a:ext cx="6794391" cy="198484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D6101-C1C7-40D5-83F6-1168FD65F05D}">
      <dsp:nvSpPr>
        <dsp:cNvPr id="0" name=""/>
        <dsp:cNvSpPr/>
      </dsp:nvSpPr>
      <dsp:spPr>
        <a:xfrm>
          <a:off x="0" y="5803"/>
          <a:ext cx="8229600" cy="1710540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0" i="0" kern="1200" baseline="0" smtClean="0"/>
            <a:t>Data help schools avoid ineffective decision making based on:</a:t>
          </a:r>
          <a:endParaRPr lang="en-US" sz="4300" kern="1200"/>
        </a:p>
      </dsp:txBody>
      <dsp:txXfrm>
        <a:off x="83502" y="89305"/>
        <a:ext cx="8062596" cy="1543536"/>
      </dsp:txXfrm>
    </dsp:sp>
    <dsp:sp modelId="{7A00C7DA-14C0-4FC4-AC68-540C2B3E1229}">
      <dsp:nvSpPr>
        <dsp:cNvPr id="0" name=""/>
        <dsp:cNvSpPr/>
      </dsp:nvSpPr>
      <dsp:spPr>
        <a:xfrm>
          <a:off x="0" y="1716344"/>
          <a:ext cx="8229600" cy="28038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54610" rIns="305816" bIns="54610" numCol="1" spcCol="1270" anchor="t" anchorCtr="0">
          <a:noAutofit/>
        </a:bodyPr>
        <a:lstStyle/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400" b="0" i="0" kern="1200" baseline="0" smtClean="0"/>
            <a:t>Subjective feelings</a:t>
          </a:r>
          <a:endParaRPr lang="en-US" sz="3400" kern="120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400" b="0" i="0" kern="1200" baseline="0" smtClean="0"/>
            <a:t>Instinct or overreaction to a single piece of information</a:t>
          </a:r>
          <a:endParaRPr lang="en-US" sz="3400" kern="120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400" b="0" i="0" kern="1200" baseline="0" smtClean="0"/>
            <a:t>Custom or tradition</a:t>
          </a:r>
          <a:endParaRPr lang="en-US" sz="3400" kern="120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400" b="0" i="0" kern="1200" baseline="0" smtClean="0"/>
            <a:t>Power/influence/politics</a:t>
          </a:r>
          <a:endParaRPr lang="en-US" sz="3400" kern="1200"/>
        </a:p>
      </dsp:txBody>
      <dsp:txXfrm>
        <a:off x="0" y="1716344"/>
        <a:ext cx="8229600" cy="280381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1C2CB-5B43-459A-939A-698927081C37}">
      <dsp:nvSpPr>
        <dsp:cNvPr id="0" name=""/>
        <dsp:cNvSpPr/>
      </dsp:nvSpPr>
      <dsp:spPr>
        <a:xfrm>
          <a:off x="3549215" y="830262"/>
          <a:ext cx="6397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9769" y="45720"/>
              </a:lnTo>
            </a:path>
          </a:pathLst>
        </a:custGeom>
        <a:noFill/>
        <a:ln w="9525" cap="rnd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852341" y="872630"/>
        <a:ext cx="33518" cy="6703"/>
      </dsp:txXfrm>
    </dsp:sp>
    <dsp:sp modelId="{2308740B-2BCE-4678-9B34-FF23430150ED}">
      <dsp:nvSpPr>
        <dsp:cNvPr id="0" name=""/>
        <dsp:cNvSpPr/>
      </dsp:nvSpPr>
      <dsp:spPr>
        <a:xfrm>
          <a:off x="636365" y="1587"/>
          <a:ext cx="2914650" cy="1748790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i="0" kern="1200" baseline="0" dirty="0" smtClean="0"/>
            <a:t>Surveys (perception data)</a:t>
          </a:r>
          <a:endParaRPr lang="en-US" sz="3100" kern="1200" dirty="0"/>
        </a:p>
      </dsp:txBody>
      <dsp:txXfrm>
        <a:off x="636365" y="1587"/>
        <a:ext cx="2914650" cy="1748790"/>
      </dsp:txXfrm>
    </dsp:sp>
    <dsp:sp modelId="{E2086110-85CF-45AF-8757-9A051F2D0BC0}">
      <dsp:nvSpPr>
        <dsp:cNvPr id="0" name=""/>
        <dsp:cNvSpPr/>
      </dsp:nvSpPr>
      <dsp:spPr>
        <a:xfrm>
          <a:off x="2093690" y="1748577"/>
          <a:ext cx="3585019" cy="639769"/>
        </a:xfrm>
        <a:custGeom>
          <a:avLst/>
          <a:gdLst/>
          <a:ahLst/>
          <a:cxnLst/>
          <a:rect l="0" t="0" r="0" b="0"/>
          <a:pathLst>
            <a:path>
              <a:moveTo>
                <a:pt x="3585019" y="0"/>
              </a:moveTo>
              <a:lnTo>
                <a:pt x="3585019" y="336984"/>
              </a:lnTo>
              <a:lnTo>
                <a:pt x="0" y="336984"/>
              </a:lnTo>
              <a:lnTo>
                <a:pt x="0" y="639769"/>
              </a:lnTo>
            </a:path>
          </a:pathLst>
        </a:custGeom>
        <a:noFill/>
        <a:ln w="9525" cap="rnd" cmpd="sng" algn="ctr">
          <a:solidFill>
            <a:schemeClr val="accent3">
              <a:shade val="90000"/>
              <a:hueOff val="132631"/>
              <a:satOff val="-2031"/>
              <a:lumOff val="1378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795021" y="2065110"/>
        <a:ext cx="182357" cy="6703"/>
      </dsp:txXfrm>
    </dsp:sp>
    <dsp:sp modelId="{768F1034-7087-499E-A15F-6E98BEFC086A}">
      <dsp:nvSpPr>
        <dsp:cNvPr id="0" name=""/>
        <dsp:cNvSpPr/>
      </dsp:nvSpPr>
      <dsp:spPr>
        <a:xfrm>
          <a:off x="4221385" y="1587"/>
          <a:ext cx="2914650" cy="1748790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tint val="98000"/>
                <a:lumMod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i="0" kern="1200" baseline="0" dirty="0" smtClean="0"/>
            <a:t>Observations of common areas</a:t>
          </a:r>
          <a:endParaRPr lang="en-US" sz="3100" kern="1200" dirty="0"/>
        </a:p>
      </dsp:txBody>
      <dsp:txXfrm>
        <a:off x="4221385" y="1587"/>
        <a:ext cx="2914650" cy="1748790"/>
      </dsp:txXfrm>
    </dsp:sp>
    <dsp:sp modelId="{65E5770A-3FF4-4ACB-9ED7-304351CD209F}">
      <dsp:nvSpPr>
        <dsp:cNvPr id="0" name=""/>
        <dsp:cNvSpPr/>
      </dsp:nvSpPr>
      <dsp:spPr>
        <a:xfrm>
          <a:off x="3549215" y="3249422"/>
          <a:ext cx="6397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9769" y="45720"/>
              </a:lnTo>
            </a:path>
          </a:pathLst>
        </a:custGeom>
        <a:noFill/>
        <a:ln w="9525" cap="rnd" cmpd="sng" algn="ctr">
          <a:solidFill>
            <a:schemeClr val="accent3">
              <a:shade val="90000"/>
              <a:hueOff val="265262"/>
              <a:satOff val="-4062"/>
              <a:lumOff val="2757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852341" y="3291790"/>
        <a:ext cx="33518" cy="6703"/>
      </dsp:txXfrm>
    </dsp:sp>
    <dsp:sp modelId="{1AECA6AE-B3E2-4C83-B426-BAD79B6E7995}">
      <dsp:nvSpPr>
        <dsp:cNvPr id="0" name=""/>
        <dsp:cNvSpPr/>
      </dsp:nvSpPr>
      <dsp:spPr>
        <a:xfrm>
          <a:off x="636365" y="2420747"/>
          <a:ext cx="2914650" cy="1748790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tint val="98000"/>
                <a:lumMod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i="0" kern="1200" baseline="0" dirty="0" smtClean="0"/>
            <a:t>Incident referrals</a:t>
          </a:r>
          <a:endParaRPr lang="en-US" sz="3100" kern="1200" dirty="0"/>
        </a:p>
      </dsp:txBody>
      <dsp:txXfrm>
        <a:off x="636365" y="2420747"/>
        <a:ext cx="2914650" cy="1748790"/>
      </dsp:txXfrm>
    </dsp:sp>
    <dsp:sp modelId="{3F65C8F3-8504-42A0-9879-C10CFC8D0386}">
      <dsp:nvSpPr>
        <dsp:cNvPr id="0" name=""/>
        <dsp:cNvSpPr/>
      </dsp:nvSpPr>
      <dsp:spPr>
        <a:xfrm>
          <a:off x="4221385" y="2420747"/>
          <a:ext cx="2914650" cy="1748790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98000"/>
                <a:lumMod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i="0" kern="1200" baseline="0" dirty="0" smtClean="0"/>
            <a:t>Existing school records</a:t>
          </a:r>
          <a:endParaRPr lang="en-US" sz="3100" kern="1200" dirty="0"/>
        </a:p>
      </dsp:txBody>
      <dsp:txXfrm>
        <a:off x="4221385" y="2420747"/>
        <a:ext cx="2914650" cy="174879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A614E-3003-498D-BB52-74E3E19F1E05}">
      <dsp:nvSpPr>
        <dsp:cNvPr id="0" name=""/>
        <dsp:cNvSpPr/>
      </dsp:nvSpPr>
      <dsp:spPr>
        <a:xfrm>
          <a:off x="0" y="617061"/>
          <a:ext cx="8229600" cy="3291840"/>
        </a:xfrm>
        <a:prstGeom prst="leftRightRibb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BA7981-54DE-4F49-A2A2-2A1BCD510D69}">
      <dsp:nvSpPr>
        <dsp:cNvPr id="0" name=""/>
        <dsp:cNvSpPr/>
      </dsp:nvSpPr>
      <dsp:spPr>
        <a:xfrm>
          <a:off x="987552" y="1193133"/>
          <a:ext cx="2715768" cy="1613001"/>
        </a:xfrm>
        <a:prstGeom prst="rect">
          <a:avLst/>
        </a:prstGeom>
        <a:noFill/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0236" rIns="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smtClean="0"/>
            <a:t>Safety concerns should always be top priorities.</a:t>
          </a:r>
          <a:endParaRPr lang="en-US" sz="3100" kern="1200"/>
        </a:p>
      </dsp:txBody>
      <dsp:txXfrm>
        <a:off x="987552" y="1193133"/>
        <a:ext cx="2715768" cy="1613001"/>
      </dsp:txXfrm>
    </dsp:sp>
    <dsp:sp modelId="{4E4D5798-37FF-424B-9C55-6B9168128434}">
      <dsp:nvSpPr>
        <dsp:cNvPr id="0" name=""/>
        <dsp:cNvSpPr/>
      </dsp:nvSpPr>
      <dsp:spPr>
        <a:xfrm>
          <a:off x="4114800" y="1719827"/>
          <a:ext cx="3209544" cy="1613001"/>
        </a:xfrm>
        <a:prstGeom prst="rect">
          <a:avLst/>
        </a:prstGeom>
        <a:noFill/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10236" rIns="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Select a priority most likely to motivate staff.</a:t>
          </a:r>
          <a:endParaRPr lang="en-US" sz="3100" kern="1200" dirty="0"/>
        </a:p>
      </dsp:txBody>
      <dsp:txXfrm>
        <a:off x="4114800" y="1719827"/>
        <a:ext cx="3209544" cy="161300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C2AA2-32F3-4574-B7EB-BDF4A0FE0D29}">
      <dsp:nvSpPr>
        <dsp:cNvPr id="0" name=""/>
        <dsp:cNvSpPr/>
      </dsp:nvSpPr>
      <dsp:spPr>
        <a:xfrm>
          <a:off x="627322" y="0"/>
          <a:ext cx="7109655" cy="586784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AD42CA-C115-4366-BDEE-565FF28285F4}">
      <dsp:nvSpPr>
        <dsp:cNvPr id="0" name=""/>
        <dsp:cNvSpPr/>
      </dsp:nvSpPr>
      <dsp:spPr>
        <a:xfrm>
          <a:off x="102" y="1760353"/>
          <a:ext cx="4080046" cy="234713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smtClean="0"/>
            <a:t>Task 1</a:t>
          </a:r>
          <a:r>
            <a:rPr lang="en-US" sz="3200" kern="1200" smtClean="0"/>
            <a:t>:  Use multiple Data Sources to Identify Improvement Priorities.</a:t>
          </a:r>
          <a:endParaRPr lang="en-US" sz="3200" kern="1200"/>
        </a:p>
      </dsp:txBody>
      <dsp:txXfrm>
        <a:off x="114680" y="1874931"/>
        <a:ext cx="3850890" cy="2117982"/>
      </dsp:txXfrm>
    </dsp:sp>
    <dsp:sp modelId="{0C5A670D-15C5-4460-9682-3733455DF418}">
      <dsp:nvSpPr>
        <dsp:cNvPr id="0" name=""/>
        <dsp:cNvSpPr/>
      </dsp:nvSpPr>
      <dsp:spPr>
        <a:xfrm>
          <a:off x="4284151" y="1760353"/>
          <a:ext cx="4080046" cy="234713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C00000"/>
              </a:solidFill>
            </a:rPr>
            <a:t>Task 2</a:t>
          </a:r>
          <a:r>
            <a:rPr lang="en-US" sz="3200" kern="1200" dirty="0" smtClean="0">
              <a:solidFill>
                <a:srgbClr val="C00000"/>
              </a:solidFill>
            </a:rPr>
            <a:t>:  Use Survey Data (Perception Data) to Make Decisions</a:t>
          </a:r>
          <a:endParaRPr lang="en-US" sz="3200" kern="1200" dirty="0">
            <a:solidFill>
              <a:srgbClr val="C00000"/>
            </a:solidFill>
          </a:endParaRPr>
        </a:p>
      </dsp:txBody>
      <dsp:txXfrm>
        <a:off x="4398729" y="1874931"/>
        <a:ext cx="3850890" cy="211798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C2AA2-32F3-4574-B7EB-BDF4A0FE0D29}">
      <dsp:nvSpPr>
        <dsp:cNvPr id="0" name=""/>
        <dsp:cNvSpPr/>
      </dsp:nvSpPr>
      <dsp:spPr>
        <a:xfrm>
          <a:off x="627322" y="0"/>
          <a:ext cx="7109655" cy="586784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D42CA-C115-4366-BDEE-565FF28285F4}">
      <dsp:nvSpPr>
        <dsp:cNvPr id="0" name=""/>
        <dsp:cNvSpPr/>
      </dsp:nvSpPr>
      <dsp:spPr>
        <a:xfrm>
          <a:off x="283438" y="1760353"/>
          <a:ext cx="2509290" cy="23471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smtClean="0"/>
            <a:t>Task 1</a:t>
          </a:r>
          <a:r>
            <a:rPr lang="en-US" sz="2300" kern="1200" smtClean="0"/>
            <a:t>:  Use multiple Data Sources to Identify Improvement Priorities.</a:t>
          </a:r>
          <a:endParaRPr lang="en-US" sz="2300" kern="1200"/>
        </a:p>
      </dsp:txBody>
      <dsp:txXfrm>
        <a:off x="398016" y="1874931"/>
        <a:ext cx="2280134" cy="2117982"/>
      </dsp:txXfrm>
    </dsp:sp>
    <dsp:sp modelId="{0C5A670D-15C5-4460-9682-3733455DF418}">
      <dsp:nvSpPr>
        <dsp:cNvPr id="0" name=""/>
        <dsp:cNvSpPr/>
      </dsp:nvSpPr>
      <dsp:spPr>
        <a:xfrm>
          <a:off x="2927504" y="1760353"/>
          <a:ext cx="2509290" cy="23471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smtClean="0"/>
            <a:t>Task 2</a:t>
          </a:r>
          <a:r>
            <a:rPr lang="en-US" sz="2300" kern="1200" smtClean="0"/>
            <a:t>:  Use Survey Data (Perception Data) to Make Decisions</a:t>
          </a:r>
          <a:endParaRPr lang="en-US" sz="2300" kern="1200"/>
        </a:p>
      </dsp:txBody>
      <dsp:txXfrm>
        <a:off x="3042082" y="1874931"/>
        <a:ext cx="2280134" cy="2117982"/>
      </dsp:txXfrm>
    </dsp:sp>
    <dsp:sp modelId="{2F5E3F04-F36D-401A-9177-2AC7504EBF40}">
      <dsp:nvSpPr>
        <dsp:cNvPr id="0" name=""/>
        <dsp:cNvSpPr/>
      </dsp:nvSpPr>
      <dsp:spPr>
        <a:xfrm>
          <a:off x="5571571" y="1760353"/>
          <a:ext cx="2509290" cy="23471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C00000"/>
              </a:solidFill>
            </a:rPr>
            <a:t>Task 3:  Use Common Area Observation Data to Make Decisions</a:t>
          </a:r>
          <a:endParaRPr lang="en-US" sz="2400" b="1" kern="1200" dirty="0">
            <a:solidFill>
              <a:srgbClr val="C00000"/>
            </a:solidFill>
          </a:endParaRPr>
        </a:p>
      </dsp:txBody>
      <dsp:txXfrm>
        <a:off x="5686149" y="1874931"/>
        <a:ext cx="2280134" cy="211798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C2AA2-32F3-4574-B7EB-BDF4A0FE0D29}">
      <dsp:nvSpPr>
        <dsp:cNvPr id="0" name=""/>
        <dsp:cNvSpPr/>
      </dsp:nvSpPr>
      <dsp:spPr>
        <a:xfrm>
          <a:off x="627322" y="0"/>
          <a:ext cx="7109655" cy="586784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D42CA-C115-4366-BDEE-565FF28285F4}">
      <dsp:nvSpPr>
        <dsp:cNvPr id="0" name=""/>
        <dsp:cNvSpPr/>
      </dsp:nvSpPr>
      <dsp:spPr>
        <a:xfrm>
          <a:off x="1784" y="1760353"/>
          <a:ext cx="1966509" cy="23471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Task 1</a:t>
          </a:r>
          <a:r>
            <a:rPr lang="en-US" sz="2200" kern="1200" smtClean="0"/>
            <a:t>:  Use multiple Data Sources to Identify Improvement Priorities.</a:t>
          </a:r>
          <a:endParaRPr lang="en-US" sz="2200" kern="1200"/>
        </a:p>
      </dsp:txBody>
      <dsp:txXfrm>
        <a:off x="97781" y="1856350"/>
        <a:ext cx="1774515" cy="2155144"/>
      </dsp:txXfrm>
    </dsp:sp>
    <dsp:sp modelId="{0C5A670D-15C5-4460-9682-3733455DF418}">
      <dsp:nvSpPr>
        <dsp:cNvPr id="0" name=""/>
        <dsp:cNvSpPr/>
      </dsp:nvSpPr>
      <dsp:spPr>
        <a:xfrm>
          <a:off x="2066618" y="1760353"/>
          <a:ext cx="1966509" cy="23471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Task 2</a:t>
          </a:r>
          <a:r>
            <a:rPr lang="en-US" sz="2200" kern="1200" smtClean="0"/>
            <a:t>:  Use Survey Data (Perception Data) to Make Decisions</a:t>
          </a:r>
          <a:endParaRPr lang="en-US" sz="2200" kern="1200"/>
        </a:p>
      </dsp:txBody>
      <dsp:txXfrm>
        <a:off x="2162615" y="1856350"/>
        <a:ext cx="1774515" cy="2155144"/>
      </dsp:txXfrm>
    </dsp:sp>
    <dsp:sp modelId="{2F5E3F04-F36D-401A-9177-2AC7504EBF40}">
      <dsp:nvSpPr>
        <dsp:cNvPr id="0" name=""/>
        <dsp:cNvSpPr/>
      </dsp:nvSpPr>
      <dsp:spPr>
        <a:xfrm>
          <a:off x="4131453" y="1760353"/>
          <a:ext cx="1966509" cy="23471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Task 3</a:t>
          </a:r>
          <a:r>
            <a:rPr lang="en-US" sz="2200" kern="1200" dirty="0" smtClean="0"/>
            <a:t>:  Use Common Area Observation Data to Make Decisions</a:t>
          </a:r>
          <a:endParaRPr lang="en-US" sz="2200" kern="1200" dirty="0"/>
        </a:p>
      </dsp:txBody>
      <dsp:txXfrm>
        <a:off x="4227450" y="1856350"/>
        <a:ext cx="1774515" cy="2155144"/>
      </dsp:txXfrm>
    </dsp:sp>
    <dsp:sp modelId="{144C8B53-4067-4ABA-BC49-ADB22E70BA26}">
      <dsp:nvSpPr>
        <dsp:cNvPr id="0" name=""/>
        <dsp:cNvSpPr/>
      </dsp:nvSpPr>
      <dsp:spPr>
        <a:xfrm>
          <a:off x="6196287" y="1760353"/>
          <a:ext cx="2166227" cy="23471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C00000"/>
              </a:solidFill>
            </a:rPr>
            <a:t>Task 4:  Use Incident Referral Data to Make Decisions</a:t>
          </a:r>
          <a:endParaRPr lang="en-US" sz="2400" b="1" kern="1200" dirty="0">
            <a:solidFill>
              <a:srgbClr val="C00000"/>
            </a:solidFill>
          </a:endParaRPr>
        </a:p>
      </dsp:txBody>
      <dsp:txXfrm>
        <a:off x="6302033" y="1866099"/>
        <a:ext cx="1954735" cy="213564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D7E12-D0ED-4C4D-AF0F-9F051EEA2794}">
      <dsp:nvSpPr>
        <dsp:cNvPr id="0" name=""/>
        <dsp:cNvSpPr/>
      </dsp:nvSpPr>
      <dsp:spPr>
        <a:xfrm rot="5400000">
          <a:off x="3339712" y="-119327"/>
          <a:ext cx="4179854" cy="5463472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Are your behavior referral forms completed effectively and objectively?</a:t>
          </a:r>
          <a:endParaRPr lang="en-US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b="0" i="0" kern="1200" baseline="0" smtClean="0"/>
            <a:t>Do </a:t>
          </a:r>
          <a:r>
            <a:rPr lang="en-US" sz="2600" kern="1200" smtClean="0"/>
            <a:t>you</a:t>
          </a:r>
          <a:r>
            <a:rPr lang="en-US" sz="2600" b="0" i="0" kern="1200" baseline="0" smtClean="0"/>
            <a:t> need to review how your behavioral data management system is working for your </a:t>
          </a:r>
          <a:r>
            <a:rPr lang="en-US" sz="2600" kern="1200" smtClean="0"/>
            <a:t>campus</a:t>
          </a:r>
          <a:r>
            <a:rPr lang="en-US" sz="2600" b="0" i="0" kern="1200" baseline="0" smtClean="0"/>
            <a:t>?</a:t>
          </a:r>
          <a:endParaRPr lang="en-US" sz="2600" kern="120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smtClean="0"/>
            <a:t>Do you need to review how to share this behavioral data on an ongoing basis with staff?  </a:t>
          </a:r>
          <a:endParaRPr lang="en-US" sz="2600" kern="1200"/>
        </a:p>
      </dsp:txBody>
      <dsp:txXfrm rot="-5400000">
        <a:off x="2697903" y="726526"/>
        <a:ext cx="5259428" cy="3771766"/>
      </dsp:txXfrm>
    </dsp:sp>
    <dsp:sp modelId="{C8A5807E-7147-4E3E-A3F4-D90FDC967C28}">
      <dsp:nvSpPr>
        <dsp:cNvPr id="0" name=""/>
        <dsp:cNvSpPr/>
      </dsp:nvSpPr>
      <dsp:spPr>
        <a:xfrm>
          <a:off x="402562" y="409155"/>
          <a:ext cx="2322603" cy="441047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0" i="0" kern="1200" baseline="0" dirty="0" smtClean="0"/>
            <a:t>Initial decisions:</a:t>
          </a:r>
          <a:endParaRPr lang="en-US" sz="3500" kern="1200" dirty="0"/>
        </a:p>
      </dsp:txBody>
      <dsp:txXfrm>
        <a:off x="515942" y="522535"/>
        <a:ext cx="2095843" cy="4183717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C2AA2-32F3-4574-B7EB-BDF4A0FE0D29}">
      <dsp:nvSpPr>
        <dsp:cNvPr id="0" name=""/>
        <dsp:cNvSpPr/>
      </dsp:nvSpPr>
      <dsp:spPr>
        <a:xfrm>
          <a:off x="627322" y="0"/>
          <a:ext cx="7109655" cy="586784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D42CA-C115-4366-BDEE-565FF28285F4}">
      <dsp:nvSpPr>
        <dsp:cNvPr id="0" name=""/>
        <dsp:cNvSpPr/>
      </dsp:nvSpPr>
      <dsp:spPr>
        <a:xfrm>
          <a:off x="4266" y="1760353"/>
          <a:ext cx="1527464" cy="23471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/>
            <a:t>Task 1</a:t>
          </a:r>
          <a:r>
            <a:rPr lang="en-US" sz="1700" kern="1200" smtClean="0"/>
            <a:t>:  Use multiple Data Sources to Identify Improvement Priorities.</a:t>
          </a:r>
          <a:endParaRPr lang="en-US" sz="1700" kern="1200"/>
        </a:p>
      </dsp:txBody>
      <dsp:txXfrm>
        <a:off x="78831" y="1834918"/>
        <a:ext cx="1378334" cy="2198008"/>
      </dsp:txXfrm>
    </dsp:sp>
    <dsp:sp modelId="{0C5A670D-15C5-4460-9682-3733455DF418}">
      <dsp:nvSpPr>
        <dsp:cNvPr id="0" name=""/>
        <dsp:cNvSpPr/>
      </dsp:nvSpPr>
      <dsp:spPr>
        <a:xfrm>
          <a:off x="1608104" y="1760353"/>
          <a:ext cx="1527464" cy="23471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/>
            <a:t>Task 2</a:t>
          </a:r>
          <a:r>
            <a:rPr lang="en-US" sz="1700" kern="1200" smtClean="0"/>
            <a:t>:  Use Survey Data (Perception Data) to Make Decisions</a:t>
          </a:r>
          <a:endParaRPr lang="en-US" sz="1700" kern="1200"/>
        </a:p>
      </dsp:txBody>
      <dsp:txXfrm>
        <a:off x="1682669" y="1834918"/>
        <a:ext cx="1378334" cy="2198008"/>
      </dsp:txXfrm>
    </dsp:sp>
    <dsp:sp modelId="{2F5E3F04-F36D-401A-9177-2AC7504EBF40}">
      <dsp:nvSpPr>
        <dsp:cNvPr id="0" name=""/>
        <dsp:cNvSpPr/>
      </dsp:nvSpPr>
      <dsp:spPr>
        <a:xfrm>
          <a:off x="3211942" y="1760353"/>
          <a:ext cx="1527464" cy="23471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Task 3</a:t>
          </a:r>
          <a:r>
            <a:rPr lang="en-US" sz="1700" kern="1200" dirty="0" smtClean="0"/>
            <a:t>:  Use Common Area Observation Data to Make Decisions</a:t>
          </a:r>
          <a:endParaRPr lang="en-US" sz="1700" kern="1200" dirty="0"/>
        </a:p>
      </dsp:txBody>
      <dsp:txXfrm>
        <a:off x="3286507" y="1834918"/>
        <a:ext cx="1378334" cy="2198008"/>
      </dsp:txXfrm>
    </dsp:sp>
    <dsp:sp modelId="{144C8B53-4067-4ABA-BC49-ADB22E70BA26}">
      <dsp:nvSpPr>
        <dsp:cNvPr id="0" name=""/>
        <dsp:cNvSpPr/>
      </dsp:nvSpPr>
      <dsp:spPr>
        <a:xfrm>
          <a:off x="4815780" y="1760353"/>
          <a:ext cx="1534781" cy="23471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Task 4</a:t>
          </a:r>
          <a:r>
            <a:rPr lang="en-US" sz="1700" kern="1200" dirty="0" smtClean="0"/>
            <a:t>:  Use Incident Referral Data to Make Decisions</a:t>
          </a:r>
          <a:endParaRPr lang="en-US" sz="1700" kern="1200" dirty="0"/>
        </a:p>
      </dsp:txBody>
      <dsp:txXfrm>
        <a:off x="4890702" y="1835275"/>
        <a:ext cx="1384937" cy="2197294"/>
      </dsp:txXfrm>
    </dsp:sp>
    <dsp:sp modelId="{710AE2E9-0078-48ED-A9B4-17CCBEE2BDB2}">
      <dsp:nvSpPr>
        <dsp:cNvPr id="0" name=""/>
        <dsp:cNvSpPr/>
      </dsp:nvSpPr>
      <dsp:spPr>
        <a:xfrm>
          <a:off x="6426935" y="1760353"/>
          <a:ext cx="1933098" cy="23471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C00000"/>
              </a:solidFill>
            </a:rPr>
            <a:t>Task 5:  Use Other Existing Sources to Make Decisions</a:t>
          </a:r>
          <a:endParaRPr lang="en-US" sz="2400" b="1" kern="1200" dirty="0">
            <a:solidFill>
              <a:srgbClr val="C00000"/>
            </a:solidFill>
          </a:endParaRPr>
        </a:p>
      </dsp:txBody>
      <dsp:txXfrm>
        <a:off x="6521301" y="1854719"/>
        <a:ext cx="1744366" cy="2158406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62030-6AFF-421C-B6EA-4B3F4C0B3A13}">
      <dsp:nvSpPr>
        <dsp:cNvPr id="0" name=""/>
        <dsp:cNvSpPr/>
      </dsp:nvSpPr>
      <dsp:spPr>
        <a:xfrm>
          <a:off x="0" y="245797"/>
          <a:ext cx="2428875" cy="14573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Attendance</a:t>
          </a:r>
          <a:endParaRPr lang="en-US" sz="3200" b="1" kern="1200" dirty="0"/>
        </a:p>
      </dsp:txBody>
      <dsp:txXfrm>
        <a:off x="0" y="245797"/>
        <a:ext cx="2428875" cy="1457324"/>
      </dsp:txXfrm>
    </dsp:sp>
    <dsp:sp modelId="{14132A8E-F846-49B6-BB43-ACC3B37038AE}">
      <dsp:nvSpPr>
        <dsp:cNvPr id="0" name=""/>
        <dsp:cNvSpPr/>
      </dsp:nvSpPr>
      <dsp:spPr>
        <a:xfrm>
          <a:off x="2671762" y="245797"/>
          <a:ext cx="2428875" cy="1457324"/>
        </a:xfrm>
        <a:prstGeom prst="rect">
          <a:avLst/>
        </a:prstGeom>
        <a:gradFill rotWithShape="0">
          <a:gsLst>
            <a:gs pos="0">
              <a:schemeClr val="accent4">
                <a:hueOff val="3975971"/>
                <a:satOff val="-1754"/>
                <a:lumOff val="147"/>
                <a:alphaOff val="0"/>
                <a:tint val="98000"/>
                <a:lumMod val="100000"/>
              </a:schemeClr>
            </a:gs>
            <a:gs pos="100000">
              <a:schemeClr val="accent4">
                <a:hueOff val="3975971"/>
                <a:satOff val="-1754"/>
                <a:lumOff val="147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Nurse referrals/ Injuries</a:t>
          </a:r>
          <a:endParaRPr lang="en-US" sz="3200" b="1" kern="1200" dirty="0"/>
        </a:p>
      </dsp:txBody>
      <dsp:txXfrm>
        <a:off x="2671762" y="245797"/>
        <a:ext cx="2428875" cy="1457324"/>
      </dsp:txXfrm>
    </dsp:sp>
    <dsp:sp modelId="{9E422D74-134F-4E92-8005-9EFE4B2EC8CC}">
      <dsp:nvSpPr>
        <dsp:cNvPr id="0" name=""/>
        <dsp:cNvSpPr/>
      </dsp:nvSpPr>
      <dsp:spPr>
        <a:xfrm>
          <a:off x="5343525" y="245797"/>
          <a:ext cx="2428875" cy="1457324"/>
        </a:xfrm>
        <a:prstGeom prst="rect">
          <a:avLst/>
        </a:prstGeom>
        <a:gradFill rotWithShape="0">
          <a:gsLst>
            <a:gs pos="0">
              <a:schemeClr val="accent4">
                <a:hueOff val="7951943"/>
                <a:satOff val="-3509"/>
                <a:lumOff val="294"/>
                <a:alphaOff val="0"/>
                <a:tint val="98000"/>
                <a:lumMod val="100000"/>
              </a:schemeClr>
            </a:gs>
            <a:gs pos="100000">
              <a:schemeClr val="accent4">
                <a:hueOff val="7951943"/>
                <a:satOff val="-3509"/>
                <a:lumOff val="294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Counselor</a:t>
          </a:r>
          <a:r>
            <a:rPr lang="en-US" sz="2500" b="1" kern="1200" dirty="0" smtClean="0"/>
            <a:t> </a:t>
          </a:r>
          <a:endParaRPr lang="en-US" sz="2500" b="1" kern="1200" dirty="0"/>
        </a:p>
      </dsp:txBody>
      <dsp:txXfrm>
        <a:off x="5343525" y="245797"/>
        <a:ext cx="2428875" cy="1457324"/>
      </dsp:txXfrm>
    </dsp:sp>
    <dsp:sp modelId="{AD9E546F-06A5-44B2-B3AC-46B9AEDD17CC}">
      <dsp:nvSpPr>
        <dsp:cNvPr id="0" name=""/>
        <dsp:cNvSpPr/>
      </dsp:nvSpPr>
      <dsp:spPr>
        <a:xfrm>
          <a:off x="1335881" y="1946010"/>
          <a:ext cx="2428875" cy="1457324"/>
        </a:xfrm>
        <a:prstGeom prst="rect">
          <a:avLst/>
        </a:prstGeom>
        <a:gradFill rotWithShape="0">
          <a:gsLst>
            <a:gs pos="0">
              <a:schemeClr val="accent4">
                <a:hueOff val="11927914"/>
                <a:satOff val="-5263"/>
                <a:lumOff val="441"/>
                <a:alphaOff val="0"/>
                <a:tint val="98000"/>
                <a:lumMod val="100000"/>
              </a:schemeClr>
            </a:gs>
            <a:gs pos="100000">
              <a:schemeClr val="accent4">
                <a:hueOff val="11927914"/>
                <a:satOff val="-5263"/>
                <a:lumOff val="441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Staff feedback</a:t>
          </a:r>
          <a:endParaRPr lang="en-US" sz="3200" b="1" kern="1200" dirty="0"/>
        </a:p>
      </dsp:txBody>
      <dsp:txXfrm>
        <a:off x="1335881" y="1946010"/>
        <a:ext cx="2428875" cy="1457324"/>
      </dsp:txXfrm>
    </dsp:sp>
    <dsp:sp modelId="{A0C415BB-5D6A-4663-BF49-10B2506B3049}">
      <dsp:nvSpPr>
        <dsp:cNvPr id="0" name=""/>
        <dsp:cNvSpPr/>
      </dsp:nvSpPr>
      <dsp:spPr>
        <a:xfrm>
          <a:off x="4007643" y="1946010"/>
          <a:ext cx="2428875" cy="1457324"/>
        </a:xfrm>
        <a:prstGeom prst="rect">
          <a:avLst/>
        </a:prstGeom>
        <a:gradFill rotWithShape="0">
          <a:gsLst>
            <a:gs pos="0">
              <a:schemeClr val="accent4">
                <a:hueOff val="15903885"/>
                <a:satOff val="-7017"/>
                <a:lumOff val="588"/>
                <a:alphaOff val="0"/>
                <a:tint val="98000"/>
                <a:lumMod val="100000"/>
              </a:schemeClr>
            </a:gs>
            <a:gs pos="100000">
              <a:schemeClr val="accent4">
                <a:hueOff val="15903885"/>
                <a:satOff val="-7017"/>
                <a:lumOff val="588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Parent concerns</a:t>
          </a:r>
          <a:endParaRPr lang="en-US" sz="3200" b="1" kern="1200" dirty="0"/>
        </a:p>
      </dsp:txBody>
      <dsp:txXfrm>
        <a:off x="4007643" y="1946010"/>
        <a:ext cx="2428875" cy="14573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E3EE9-E01D-42BB-92E4-E1112FF1F291}">
      <dsp:nvSpPr>
        <dsp:cNvPr id="0" name=""/>
        <dsp:cNvSpPr/>
      </dsp:nvSpPr>
      <dsp:spPr>
        <a:xfrm>
          <a:off x="0" y="10889"/>
          <a:ext cx="7458501" cy="83947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0" i="1" kern="1200" baseline="0" smtClean="0"/>
            <a:t>Foundations</a:t>
          </a:r>
          <a:r>
            <a:rPr lang="en-US" sz="3500" b="0" i="0" kern="1200" baseline="0" smtClean="0"/>
            <a:t> is modular:</a:t>
          </a:r>
          <a:endParaRPr lang="en-US" sz="3500" kern="1200"/>
        </a:p>
      </dsp:txBody>
      <dsp:txXfrm>
        <a:off x="40980" y="51869"/>
        <a:ext cx="7376541" cy="757514"/>
      </dsp:txXfrm>
    </dsp:sp>
    <dsp:sp modelId="{BDA085BB-29BC-4C64-8FA5-6E3862873CFD}">
      <dsp:nvSpPr>
        <dsp:cNvPr id="0" name=""/>
        <dsp:cNvSpPr/>
      </dsp:nvSpPr>
      <dsp:spPr>
        <a:xfrm>
          <a:off x="0" y="850364"/>
          <a:ext cx="7458501" cy="1412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807" tIns="44450" rIns="248920" bIns="44450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700" b="0" i="0" kern="1200" baseline="0" smtClean="0"/>
            <a:t>Six major components (or modules)</a:t>
          </a:r>
          <a:endParaRPr lang="en-US" sz="2700" kern="120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700" b="0" i="0" kern="1200" baseline="0" smtClean="0"/>
            <a:t>Modules, Presentations, Tasks</a:t>
          </a:r>
          <a:endParaRPr lang="en-US" sz="2700" kern="120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700" b="0" i="0" kern="1200" baseline="0" smtClean="0"/>
            <a:t>Go directly to relevant content</a:t>
          </a:r>
          <a:endParaRPr lang="en-US" sz="2700" kern="1200"/>
        </a:p>
      </dsp:txBody>
      <dsp:txXfrm>
        <a:off x="0" y="850364"/>
        <a:ext cx="7458501" cy="1412775"/>
      </dsp:txXfrm>
    </dsp:sp>
    <dsp:sp modelId="{62EF98B2-CA13-4248-A0FF-BD332CC0BA0C}">
      <dsp:nvSpPr>
        <dsp:cNvPr id="0" name=""/>
        <dsp:cNvSpPr/>
      </dsp:nvSpPr>
      <dsp:spPr>
        <a:xfrm>
          <a:off x="0" y="2263139"/>
          <a:ext cx="7458501" cy="83947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0" i="1" kern="1200" baseline="0" smtClean="0"/>
            <a:t>Foundations</a:t>
          </a:r>
          <a:r>
            <a:rPr lang="en-US" sz="3500" b="0" i="0" kern="1200" baseline="0" smtClean="0"/>
            <a:t> is multimedia:</a:t>
          </a:r>
          <a:endParaRPr lang="en-US" sz="3500" kern="1200"/>
        </a:p>
      </dsp:txBody>
      <dsp:txXfrm>
        <a:off x="40980" y="2304119"/>
        <a:ext cx="7376541" cy="757514"/>
      </dsp:txXfrm>
    </dsp:sp>
    <dsp:sp modelId="{AAB624F8-7476-472D-B704-D0EC228D9A55}">
      <dsp:nvSpPr>
        <dsp:cNvPr id="0" name=""/>
        <dsp:cNvSpPr/>
      </dsp:nvSpPr>
      <dsp:spPr>
        <a:xfrm>
          <a:off x="0" y="3102614"/>
          <a:ext cx="7458501" cy="1412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807" tIns="44450" rIns="248920" bIns="44450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700" b="0" i="0" kern="1200" baseline="0" smtClean="0"/>
            <a:t>Written materials</a:t>
          </a:r>
          <a:endParaRPr lang="en-US" sz="2700" kern="120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700" b="0" i="0" kern="1200" baseline="0" smtClean="0"/>
            <a:t>Video presentations</a:t>
          </a:r>
          <a:endParaRPr lang="en-US" sz="2700" kern="120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700" b="0" i="0" kern="1200" baseline="0" smtClean="0"/>
            <a:t>Electronic files</a:t>
          </a:r>
          <a:endParaRPr lang="en-US" sz="2700" kern="1200"/>
        </a:p>
      </dsp:txBody>
      <dsp:txXfrm>
        <a:off x="0" y="3102614"/>
        <a:ext cx="7458501" cy="1412775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1431A-2D6C-4749-8122-3451503D52D4}">
      <dsp:nvSpPr>
        <dsp:cNvPr id="0" name=""/>
        <dsp:cNvSpPr/>
      </dsp:nvSpPr>
      <dsp:spPr>
        <a:xfrm rot="21300000">
          <a:off x="25254" y="1885924"/>
          <a:ext cx="8179091" cy="936629"/>
        </a:xfrm>
        <a:prstGeom prst="mathMinus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3FFDB-A082-48BC-A537-B222F4255654}">
      <dsp:nvSpPr>
        <dsp:cNvPr id="0" name=""/>
        <dsp:cNvSpPr/>
      </dsp:nvSpPr>
      <dsp:spPr>
        <a:xfrm>
          <a:off x="987552" y="257260"/>
          <a:ext cx="2468880" cy="2058082"/>
        </a:xfrm>
        <a:prstGeom prst="downArrow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926F4-2335-447A-8F94-D3012B4A2D02}">
      <dsp:nvSpPr>
        <dsp:cNvPr id="0" name=""/>
        <dsp:cNvSpPr/>
      </dsp:nvSpPr>
      <dsp:spPr>
        <a:xfrm>
          <a:off x="3664423" y="0"/>
          <a:ext cx="4028000" cy="2160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 dirty="0" smtClean="0"/>
            <a:t>Design a plan to collect and analyze data on the 90% Thresholds.</a:t>
          </a:r>
          <a:endParaRPr lang="en-US" sz="2800" kern="1200" dirty="0"/>
        </a:p>
      </dsp:txBody>
      <dsp:txXfrm>
        <a:off x="3664423" y="0"/>
        <a:ext cx="4028000" cy="2160986"/>
      </dsp:txXfrm>
    </dsp:sp>
    <dsp:sp modelId="{8F1003F4-B858-4457-91A4-5AE0DE720DBD}">
      <dsp:nvSpPr>
        <dsp:cNvPr id="0" name=""/>
        <dsp:cNvSpPr/>
      </dsp:nvSpPr>
      <dsp:spPr>
        <a:xfrm>
          <a:off x="5094764" y="2461363"/>
          <a:ext cx="2468880" cy="2058082"/>
        </a:xfrm>
        <a:prstGeom prst="upArrow">
          <a:avLst/>
        </a:prstGeom>
        <a:solidFill>
          <a:schemeClr val="accent6">
            <a:shade val="50000"/>
            <a:hueOff val="204164"/>
            <a:satOff val="6438"/>
            <a:lumOff val="3864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1F465-B2EC-4FA0-8B78-C36F2D0B8B2B}">
      <dsp:nvSpPr>
        <dsp:cNvPr id="0" name=""/>
        <dsp:cNvSpPr/>
      </dsp:nvSpPr>
      <dsp:spPr>
        <a:xfrm>
          <a:off x="170596" y="2552032"/>
          <a:ext cx="4761159" cy="2752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baseline="0" dirty="0" smtClean="0"/>
            <a:t>Design and implement a plan for using information from other existing data sources:</a:t>
          </a:r>
          <a:endParaRPr lang="en-US" sz="2000" kern="1200" dirty="0"/>
        </a:p>
        <a:p>
          <a:pPr marL="228600" lvl="1" indent="-228600" algn="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i="0" kern="1200" baseline="0" dirty="0" smtClean="0"/>
            <a:t>What sources are available?</a:t>
          </a:r>
          <a:endParaRPr lang="en-US" sz="2000" kern="1200" dirty="0"/>
        </a:p>
        <a:p>
          <a:pPr marL="228600" lvl="1" indent="-228600" algn="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i="0" kern="1200" baseline="0" dirty="0" smtClean="0"/>
            <a:t>Who will be responsible?</a:t>
          </a:r>
          <a:endParaRPr lang="en-US" sz="2000" kern="1200" dirty="0"/>
        </a:p>
        <a:p>
          <a:pPr marL="228600" lvl="1" indent="-228600" algn="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i="0" kern="1200" baseline="0" dirty="0" smtClean="0"/>
            <a:t>Confidentiality</a:t>
          </a:r>
          <a:endParaRPr lang="en-US" sz="2000" kern="1200" dirty="0"/>
        </a:p>
        <a:p>
          <a:pPr marL="228600" lvl="1" indent="-228600" algn="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i="0" kern="1200" baseline="0" dirty="0" smtClean="0"/>
            <a:t>How will data be reported to staff?</a:t>
          </a:r>
          <a:endParaRPr lang="en-US" sz="2000" kern="1200" dirty="0"/>
        </a:p>
      </dsp:txBody>
      <dsp:txXfrm>
        <a:off x="170596" y="2552032"/>
        <a:ext cx="4761159" cy="275221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EB23C-65D7-4BA6-89F4-53AAFC594A51}">
      <dsp:nvSpPr>
        <dsp:cNvPr id="0" name=""/>
        <dsp:cNvSpPr/>
      </dsp:nvSpPr>
      <dsp:spPr>
        <a:xfrm>
          <a:off x="40357" y="2090"/>
          <a:ext cx="4258121" cy="170324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Kara Hallenberger- Program Coordinator, Behavior Support Programs</a:t>
          </a:r>
          <a:endParaRPr lang="en-US" sz="2300" kern="1200"/>
        </a:p>
      </dsp:txBody>
      <dsp:txXfrm>
        <a:off x="891981" y="2090"/>
        <a:ext cx="2554873" cy="1703248"/>
      </dsp:txXfrm>
    </dsp:sp>
    <dsp:sp modelId="{5326C269-BBB7-48AA-9A0F-4A71FA8D0E0F}">
      <dsp:nvSpPr>
        <dsp:cNvPr id="0" name=""/>
        <dsp:cNvSpPr/>
      </dsp:nvSpPr>
      <dsp:spPr>
        <a:xfrm>
          <a:off x="3744923" y="146866"/>
          <a:ext cx="3876779" cy="1413696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u="sng" kern="1200" dirty="0" smtClean="0">
              <a:hlinkClick xmlns:r="http://schemas.openxmlformats.org/officeDocument/2006/relationships" r:id="rId1"/>
            </a:rPr>
            <a:t>khalle@neisd.net</a:t>
          </a:r>
          <a:endParaRPr lang="en-US" sz="2600" kern="1200" dirty="0"/>
        </a:p>
      </dsp:txBody>
      <dsp:txXfrm>
        <a:off x="4451771" y="146866"/>
        <a:ext cx="2463083" cy="1413696"/>
      </dsp:txXfrm>
    </dsp:sp>
    <dsp:sp modelId="{29112D77-83BD-4ABE-AF1D-59BE6DB12011}">
      <dsp:nvSpPr>
        <dsp:cNvPr id="0" name=""/>
        <dsp:cNvSpPr/>
      </dsp:nvSpPr>
      <dsp:spPr>
        <a:xfrm>
          <a:off x="40357" y="1943793"/>
          <a:ext cx="4258121" cy="170324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Stephanie Heinchon- Director of School Improvement </a:t>
          </a:r>
          <a:endParaRPr lang="en-US" sz="2300" kern="1200"/>
        </a:p>
      </dsp:txBody>
      <dsp:txXfrm>
        <a:off x="891981" y="1943793"/>
        <a:ext cx="2554873" cy="1703248"/>
      </dsp:txXfrm>
    </dsp:sp>
    <dsp:sp modelId="{8CD8BA2E-95E7-4F0C-96C6-6BA081023E44}">
      <dsp:nvSpPr>
        <dsp:cNvPr id="0" name=""/>
        <dsp:cNvSpPr/>
      </dsp:nvSpPr>
      <dsp:spPr>
        <a:xfrm>
          <a:off x="3765477" y="2143166"/>
          <a:ext cx="3987118" cy="1413696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u="sng" kern="1200" dirty="0" smtClean="0">
              <a:hlinkClick xmlns:r="http://schemas.openxmlformats.org/officeDocument/2006/relationships" r:id="rId2"/>
            </a:rPr>
            <a:t>sheinc@neisd.net</a:t>
          </a:r>
          <a:endParaRPr lang="en-US" sz="2600" u="sng" kern="1200" dirty="0"/>
        </a:p>
      </dsp:txBody>
      <dsp:txXfrm>
        <a:off x="4472325" y="2143166"/>
        <a:ext cx="2573422" cy="1413696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D8011-F719-4E2E-A87E-E1BA71A687D8}">
      <dsp:nvSpPr>
        <dsp:cNvPr id="0" name=""/>
        <dsp:cNvSpPr/>
      </dsp:nvSpPr>
      <dsp:spPr>
        <a:xfrm>
          <a:off x="1692422" y="0"/>
          <a:ext cx="1937260" cy="193755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147E018-4DB8-495A-952B-4C3906D36EAA}">
      <dsp:nvSpPr>
        <dsp:cNvPr id="0" name=""/>
        <dsp:cNvSpPr/>
      </dsp:nvSpPr>
      <dsp:spPr>
        <a:xfrm>
          <a:off x="3846036" y="632152"/>
          <a:ext cx="3223505" cy="775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8:00-10:00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10:30-12:30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1:00-3:00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3:30-5:30</a:t>
          </a:r>
          <a:endParaRPr lang="en-US" sz="2400" kern="1200" dirty="0"/>
        </a:p>
      </dsp:txBody>
      <dsp:txXfrm>
        <a:off x="3846036" y="632152"/>
        <a:ext cx="3223505" cy="775183"/>
      </dsp:txXfrm>
    </dsp:sp>
    <dsp:sp modelId="{20E48C3F-1801-43A0-93E3-5D22FB844314}">
      <dsp:nvSpPr>
        <dsp:cNvPr id="0" name=""/>
        <dsp:cNvSpPr/>
      </dsp:nvSpPr>
      <dsp:spPr>
        <a:xfrm>
          <a:off x="2120620" y="699516"/>
          <a:ext cx="1076498" cy="538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Monday, November 30, 2015</a:t>
          </a:r>
          <a:endParaRPr lang="en-US" sz="1600" kern="1200" dirty="0"/>
        </a:p>
      </dsp:txBody>
      <dsp:txXfrm>
        <a:off x="2120620" y="699516"/>
        <a:ext cx="1076498" cy="538120"/>
      </dsp:txXfrm>
    </dsp:sp>
    <dsp:sp modelId="{CD47479E-3BB3-49C9-AE17-97F6E6A6F34A}">
      <dsp:nvSpPr>
        <dsp:cNvPr id="0" name=""/>
        <dsp:cNvSpPr/>
      </dsp:nvSpPr>
      <dsp:spPr>
        <a:xfrm>
          <a:off x="1154354" y="1113269"/>
          <a:ext cx="1937260" cy="193755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CA78B0-F5A1-4F2B-864B-1723CAB2B035}">
      <dsp:nvSpPr>
        <dsp:cNvPr id="0" name=""/>
        <dsp:cNvSpPr/>
      </dsp:nvSpPr>
      <dsp:spPr>
        <a:xfrm>
          <a:off x="1584735" y="1819225"/>
          <a:ext cx="1076498" cy="538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RAMEC 619</a:t>
          </a:r>
          <a:endParaRPr lang="en-US" sz="2400" kern="1200" dirty="0"/>
        </a:p>
      </dsp:txBody>
      <dsp:txXfrm>
        <a:off x="1584735" y="1819225"/>
        <a:ext cx="1076498" cy="538120"/>
      </dsp:txXfrm>
    </dsp:sp>
    <dsp:sp modelId="{F06C2B03-9344-4F9A-BDDF-73C8F1B94E21}">
      <dsp:nvSpPr>
        <dsp:cNvPr id="0" name=""/>
        <dsp:cNvSpPr/>
      </dsp:nvSpPr>
      <dsp:spPr>
        <a:xfrm>
          <a:off x="1830304" y="2359760"/>
          <a:ext cx="1664407" cy="166507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E9B920-145A-4550-8790-9961EDBC2646}">
      <dsp:nvSpPr>
        <dsp:cNvPr id="0" name=""/>
        <dsp:cNvSpPr/>
      </dsp:nvSpPr>
      <dsp:spPr>
        <a:xfrm>
          <a:off x="3596158" y="2802928"/>
          <a:ext cx="3407924" cy="775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Sign Up in Eduphoria</a:t>
          </a:r>
          <a:endParaRPr lang="en-US" sz="2800" kern="1200" dirty="0"/>
        </a:p>
      </dsp:txBody>
      <dsp:txXfrm>
        <a:off x="3596158" y="2802928"/>
        <a:ext cx="3407924" cy="775183"/>
      </dsp:txXfrm>
    </dsp:sp>
    <dsp:sp modelId="{63FECB7E-A9CC-4633-9207-E1C859BB712D}">
      <dsp:nvSpPr>
        <dsp:cNvPr id="0" name=""/>
        <dsp:cNvSpPr/>
      </dsp:nvSpPr>
      <dsp:spPr>
        <a:xfrm>
          <a:off x="2123167" y="2940544"/>
          <a:ext cx="1076498" cy="538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1" u="sng" kern="1200" dirty="0" smtClean="0"/>
            <a:t>Choose one session</a:t>
          </a:r>
          <a:endParaRPr lang="en-US" sz="1700" kern="1200" dirty="0"/>
        </a:p>
      </dsp:txBody>
      <dsp:txXfrm>
        <a:off x="2123167" y="2940544"/>
        <a:ext cx="1076498" cy="538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52BFD-037F-4CD5-B56C-12E39C6D3DC9}">
      <dsp:nvSpPr>
        <dsp:cNvPr id="0" name=""/>
        <dsp:cNvSpPr/>
      </dsp:nvSpPr>
      <dsp:spPr>
        <a:xfrm>
          <a:off x="3276745" y="2354"/>
          <a:ext cx="3686338" cy="102954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l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i="0" kern="1200" baseline="0" dirty="0" smtClean="0">
              <a:solidFill>
                <a:schemeClr val="accent4">
                  <a:lumMod val="50000"/>
                </a:schemeClr>
              </a:solidFill>
            </a:rPr>
            <a:t>S</a:t>
          </a:r>
          <a:r>
            <a:rPr lang="en-US" sz="4400" b="0" i="0" kern="1200" baseline="0" dirty="0" smtClean="0"/>
            <a:t>tructure</a:t>
          </a:r>
          <a:endParaRPr lang="en-US" sz="4400" kern="1200" dirty="0"/>
        </a:p>
      </dsp:txBody>
      <dsp:txXfrm>
        <a:off x="3327003" y="52612"/>
        <a:ext cx="3585822" cy="929031"/>
      </dsp:txXfrm>
    </dsp:sp>
    <dsp:sp modelId="{D0EE5439-1872-42FC-8FB6-771E72EE9CCB}">
      <dsp:nvSpPr>
        <dsp:cNvPr id="0" name=""/>
        <dsp:cNvSpPr/>
      </dsp:nvSpPr>
      <dsp:spPr>
        <a:xfrm>
          <a:off x="3276745" y="1083379"/>
          <a:ext cx="3686338" cy="10295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l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i="0" kern="1200" baseline="0" dirty="0" smtClean="0">
              <a:solidFill>
                <a:schemeClr val="accent4">
                  <a:lumMod val="50000"/>
                </a:schemeClr>
              </a:solidFill>
            </a:rPr>
            <a:t>T</a:t>
          </a:r>
          <a:r>
            <a:rPr lang="en-US" sz="4400" b="0" i="0" kern="1200" baseline="0" dirty="0" smtClean="0"/>
            <a:t>each</a:t>
          </a:r>
          <a:endParaRPr lang="en-US" sz="4400" kern="1200" dirty="0"/>
        </a:p>
      </dsp:txBody>
      <dsp:txXfrm>
        <a:off x="3327003" y="1133637"/>
        <a:ext cx="3585822" cy="929031"/>
      </dsp:txXfrm>
    </dsp:sp>
    <dsp:sp modelId="{F0BEC663-7CBC-48AB-BE2C-05376D04C2A9}">
      <dsp:nvSpPr>
        <dsp:cNvPr id="0" name=""/>
        <dsp:cNvSpPr/>
      </dsp:nvSpPr>
      <dsp:spPr>
        <a:xfrm>
          <a:off x="3276745" y="2164403"/>
          <a:ext cx="3686338" cy="102954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l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i="0" kern="1200" baseline="0" dirty="0" smtClean="0">
              <a:solidFill>
                <a:schemeClr val="accent4">
                  <a:lumMod val="50000"/>
                </a:schemeClr>
              </a:solidFill>
            </a:rPr>
            <a:t>O</a:t>
          </a:r>
          <a:r>
            <a:rPr lang="en-US" sz="4400" b="0" i="0" kern="1200" baseline="0" dirty="0" smtClean="0"/>
            <a:t>bserve</a:t>
          </a:r>
          <a:endParaRPr lang="en-US" sz="4400" kern="1200" dirty="0"/>
        </a:p>
      </dsp:txBody>
      <dsp:txXfrm>
        <a:off x="3327003" y="2214661"/>
        <a:ext cx="3585822" cy="929031"/>
      </dsp:txXfrm>
    </dsp:sp>
    <dsp:sp modelId="{E5ACFD90-088B-4438-88AC-23DC3964BDCF}">
      <dsp:nvSpPr>
        <dsp:cNvPr id="0" name=""/>
        <dsp:cNvSpPr/>
      </dsp:nvSpPr>
      <dsp:spPr>
        <a:xfrm>
          <a:off x="3276745" y="3245428"/>
          <a:ext cx="3686338" cy="102954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l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i="0" kern="1200" baseline="0" dirty="0" smtClean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n-US" sz="6000" b="1" i="0" kern="1200" baseline="0" dirty="0" smtClean="0">
              <a:solidFill>
                <a:schemeClr val="accent4">
                  <a:lumMod val="50000"/>
                </a:schemeClr>
              </a:solidFill>
            </a:rPr>
            <a:t>I</a:t>
          </a:r>
          <a:r>
            <a:rPr lang="en-US" sz="2800" b="0" i="0" kern="1200" baseline="0" dirty="0" smtClean="0"/>
            <a:t>nteract positively</a:t>
          </a:r>
          <a:endParaRPr lang="en-US" sz="2800" kern="1200" dirty="0"/>
        </a:p>
      </dsp:txBody>
      <dsp:txXfrm>
        <a:off x="3327003" y="3295686"/>
        <a:ext cx="3585822" cy="929031"/>
      </dsp:txXfrm>
    </dsp:sp>
    <dsp:sp modelId="{D7E2A581-04B8-4E2C-AEA6-201FDCC449F2}">
      <dsp:nvSpPr>
        <dsp:cNvPr id="0" name=""/>
        <dsp:cNvSpPr/>
      </dsp:nvSpPr>
      <dsp:spPr>
        <a:xfrm>
          <a:off x="3276745" y="4326453"/>
          <a:ext cx="3686338" cy="102954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114300" rIns="228600" bIns="114300" numCol="1" spcCol="1270" anchor="ctr" anchorCtr="0">
          <a:noAutofit/>
        </a:bodyPr>
        <a:lstStyle/>
        <a:p>
          <a:pPr lvl="0" algn="l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i="0" kern="1200" baseline="0" dirty="0" smtClean="0">
              <a:solidFill>
                <a:schemeClr val="accent4">
                  <a:lumMod val="50000"/>
                </a:schemeClr>
              </a:solidFill>
            </a:rPr>
            <a:t>C</a:t>
          </a:r>
          <a:r>
            <a:rPr lang="en-US" sz="3600" b="0" i="0" kern="1200" baseline="0" dirty="0" smtClean="0"/>
            <a:t>orrect fluently</a:t>
          </a:r>
          <a:endParaRPr lang="en-US" sz="3600" kern="1200" dirty="0"/>
        </a:p>
      </dsp:txBody>
      <dsp:txXfrm>
        <a:off x="3327003" y="4376711"/>
        <a:ext cx="3585822" cy="9290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5B957-C531-433A-8A0A-129BE2284DA0}">
      <dsp:nvSpPr>
        <dsp:cNvPr id="0" name=""/>
        <dsp:cNvSpPr/>
      </dsp:nvSpPr>
      <dsp:spPr>
        <a:xfrm>
          <a:off x="348341" y="703731"/>
          <a:ext cx="2811698" cy="3118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86360" rIns="241808" bIns="86360" numCol="1" spcCol="1270" anchor="ctr" anchorCtr="0">
          <a:noAutofit/>
        </a:bodyPr>
        <a:lstStyle/>
        <a:p>
          <a:pPr lvl="0" algn="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Now that your team is formed, t</a:t>
          </a:r>
          <a:r>
            <a:rPr lang="en-US" sz="3400" b="0" i="0" kern="1200" baseline="0" dirty="0" smtClean="0"/>
            <a:t>he team will work through:</a:t>
          </a:r>
          <a:endParaRPr lang="en-US" sz="3400" kern="1200" dirty="0"/>
        </a:p>
      </dsp:txBody>
      <dsp:txXfrm>
        <a:off x="348341" y="703731"/>
        <a:ext cx="2811698" cy="3118500"/>
      </dsp:txXfrm>
    </dsp:sp>
    <dsp:sp modelId="{B4431586-EA24-4625-B839-AD13D58AFF26}">
      <dsp:nvSpPr>
        <dsp:cNvPr id="0" name=""/>
        <dsp:cNvSpPr/>
      </dsp:nvSpPr>
      <dsp:spPr>
        <a:xfrm>
          <a:off x="3160039" y="21559"/>
          <a:ext cx="451678" cy="4482843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A26D5-D09F-4211-B15E-B4B2A9ABD7FE}">
      <dsp:nvSpPr>
        <dsp:cNvPr id="0" name=""/>
        <dsp:cNvSpPr/>
      </dsp:nvSpPr>
      <dsp:spPr>
        <a:xfrm>
          <a:off x="3792389" y="113951"/>
          <a:ext cx="4901669" cy="4298060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T</a:t>
          </a:r>
          <a:r>
            <a:rPr lang="en-US" sz="3400" b="0" i="0" kern="1200" baseline="0" dirty="0" smtClean="0"/>
            <a:t>he Improvement Cycle</a:t>
          </a:r>
          <a:endParaRPr lang="en-US" sz="3400" kern="1200" dirty="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smtClean="0"/>
            <a:t>T</a:t>
          </a:r>
          <a:r>
            <a:rPr lang="en-US" sz="3400" b="0" i="0" kern="1200" baseline="0" smtClean="0"/>
            <a:t>he use of data	</a:t>
          </a:r>
          <a:endParaRPr lang="en-US" sz="3400" kern="120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How to</a:t>
          </a:r>
          <a:r>
            <a:rPr lang="en-US" sz="3400" b="0" i="0" kern="1200" baseline="0" dirty="0" smtClean="0"/>
            <a:t> invol</a:t>
          </a:r>
          <a:r>
            <a:rPr lang="en-US" sz="3400" kern="1200" dirty="0" smtClean="0"/>
            <a:t>ve</a:t>
          </a:r>
          <a:r>
            <a:rPr lang="en-US" sz="3400" b="0" i="0" kern="1200" baseline="0" dirty="0" smtClean="0"/>
            <a:t> the entire staff</a:t>
          </a:r>
          <a:endParaRPr lang="en-US" sz="3400" kern="1200" dirty="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b="0" i="0" kern="1200" baseline="0" smtClean="0"/>
            <a:t>Begin to work on common areas and schoolwide considerations.</a:t>
          </a:r>
          <a:endParaRPr lang="en-US" sz="3400" kern="1200"/>
        </a:p>
      </dsp:txBody>
      <dsp:txXfrm>
        <a:off x="3792389" y="113951"/>
        <a:ext cx="4901669" cy="42980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637B8-BBDD-4701-8FEA-F30011BEB3B0}">
      <dsp:nvSpPr>
        <dsp:cNvPr id="0" name=""/>
        <dsp:cNvSpPr/>
      </dsp:nvSpPr>
      <dsp:spPr>
        <a:xfrm>
          <a:off x="32" y="33712"/>
          <a:ext cx="3146994" cy="98081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0" i="0" kern="1200" baseline="0" dirty="0" smtClean="0"/>
            <a:t>WILL </a:t>
          </a:r>
          <a:endParaRPr lang="en-US" sz="4400" kern="1200" dirty="0"/>
        </a:p>
      </dsp:txBody>
      <dsp:txXfrm>
        <a:off x="32" y="33712"/>
        <a:ext cx="3146994" cy="980811"/>
      </dsp:txXfrm>
    </dsp:sp>
    <dsp:sp modelId="{B21BE908-0C92-4A3B-A4E5-F4C189B5A214}">
      <dsp:nvSpPr>
        <dsp:cNvPr id="0" name=""/>
        <dsp:cNvSpPr/>
      </dsp:nvSpPr>
      <dsp:spPr>
        <a:xfrm>
          <a:off x="32" y="1014523"/>
          <a:ext cx="3146994" cy="294538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0" i="0" kern="1200" baseline="0" dirty="0" smtClean="0"/>
            <a:t>Maintain the Improvement Cycle</a:t>
          </a:r>
          <a:endParaRPr lang="en-US" sz="2900" kern="1200" dirty="0"/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0" i="0" kern="1200" baseline="0" dirty="0" smtClean="0"/>
            <a:t>Guide and Maintain the School Culture</a:t>
          </a:r>
          <a:endParaRPr lang="en-US" sz="2900" kern="1200" dirty="0"/>
        </a:p>
      </dsp:txBody>
      <dsp:txXfrm>
        <a:off x="32" y="1014523"/>
        <a:ext cx="3146994" cy="2945385"/>
      </dsp:txXfrm>
    </dsp:sp>
    <dsp:sp modelId="{E0E31AA5-769D-4821-903C-21272AB97DDF}">
      <dsp:nvSpPr>
        <dsp:cNvPr id="0" name=""/>
        <dsp:cNvSpPr/>
      </dsp:nvSpPr>
      <dsp:spPr>
        <a:xfrm>
          <a:off x="3587607" y="33712"/>
          <a:ext cx="3146994" cy="98081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i="0" kern="1200" baseline="0" dirty="0" smtClean="0"/>
            <a:t>WILL NEVER</a:t>
          </a:r>
          <a:endParaRPr lang="en-US" sz="4000" kern="1200" dirty="0"/>
        </a:p>
      </dsp:txBody>
      <dsp:txXfrm>
        <a:off x="3587607" y="33712"/>
        <a:ext cx="3146994" cy="980811"/>
      </dsp:txXfrm>
    </dsp:sp>
    <dsp:sp modelId="{4741F82F-5F4C-4FAC-B209-79BF13892271}">
      <dsp:nvSpPr>
        <dsp:cNvPr id="0" name=""/>
        <dsp:cNvSpPr/>
      </dsp:nvSpPr>
      <dsp:spPr>
        <a:xfrm>
          <a:off x="3587607" y="1014523"/>
          <a:ext cx="3146994" cy="294538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0" i="0" kern="1200" baseline="0" dirty="0" smtClean="0"/>
            <a:t>Develop final procedures or policies</a:t>
          </a:r>
          <a:endParaRPr lang="en-US" sz="2900" kern="1200" dirty="0"/>
        </a:p>
      </dsp:txBody>
      <dsp:txXfrm>
        <a:off x="3587607" y="1014523"/>
        <a:ext cx="3146994" cy="29453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E53CC-AAC8-46DC-9F64-74B59B3B228C}">
      <dsp:nvSpPr>
        <dsp:cNvPr id="0" name=""/>
        <dsp:cNvSpPr/>
      </dsp:nvSpPr>
      <dsp:spPr>
        <a:xfrm>
          <a:off x="0" y="2371579"/>
          <a:ext cx="8229600" cy="1556012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2. Actively Engage the Staff </a:t>
          </a:r>
          <a:endParaRPr lang="en-US" sz="2900" kern="1200"/>
        </a:p>
      </dsp:txBody>
      <dsp:txXfrm>
        <a:off x="0" y="2371579"/>
        <a:ext cx="8229600" cy="840246"/>
      </dsp:txXfrm>
    </dsp:sp>
    <dsp:sp modelId="{F041F070-B7CC-46EE-8ECD-DFEF59E7BA3C}">
      <dsp:nvSpPr>
        <dsp:cNvPr id="0" name=""/>
        <dsp:cNvSpPr/>
      </dsp:nvSpPr>
      <dsp:spPr>
        <a:xfrm>
          <a:off x="4018" y="3180705"/>
          <a:ext cx="2740521" cy="71576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Choose a team name</a:t>
          </a:r>
          <a:endParaRPr lang="en-US" sz="2200" kern="1200"/>
        </a:p>
      </dsp:txBody>
      <dsp:txXfrm>
        <a:off x="4018" y="3180705"/>
        <a:ext cx="2740521" cy="715765"/>
      </dsp:txXfrm>
    </dsp:sp>
    <dsp:sp modelId="{58F27C54-5F6C-4272-B28B-484477BFE576}">
      <dsp:nvSpPr>
        <dsp:cNvPr id="0" name=""/>
        <dsp:cNvSpPr/>
      </dsp:nvSpPr>
      <dsp:spPr>
        <a:xfrm>
          <a:off x="2744539" y="3180705"/>
          <a:ext cx="2740521" cy="71576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-20000"/>
          </a:schemeClr>
        </a:solidFill>
        <a:ln w="9525" cap="rnd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Summarize the purpose of the team</a:t>
          </a:r>
          <a:endParaRPr lang="en-US" sz="2200" kern="1200"/>
        </a:p>
      </dsp:txBody>
      <dsp:txXfrm>
        <a:off x="2744539" y="3180705"/>
        <a:ext cx="2740521" cy="715765"/>
      </dsp:txXfrm>
    </dsp:sp>
    <dsp:sp modelId="{62148DE9-EB5B-42B2-BF14-D31111CA68FE}">
      <dsp:nvSpPr>
        <dsp:cNvPr id="0" name=""/>
        <dsp:cNvSpPr/>
      </dsp:nvSpPr>
      <dsp:spPr>
        <a:xfrm>
          <a:off x="5485060" y="3180705"/>
          <a:ext cx="2740521" cy="71576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-40000"/>
          </a:schemeClr>
        </a:solidFill>
        <a:ln w="9525" cap="rnd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Be highly visible</a:t>
          </a:r>
          <a:endParaRPr lang="en-US" sz="2200" kern="1200"/>
        </a:p>
      </dsp:txBody>
      <dsp:txXfrm>
        <a:off x="5485060" y="3180705"/>
        <a:ext cx="2740521" cy="715765"/>
      </dsp:txXfrm>
    </dsp:sp>
    <dsp:sp modelId="{1D5EE635-C5DB-4166-9016-F6D7C85B317D}">
      <dsp:nvSpPr>
        <dsp:cNvPr id="0" name=""/>
        <dsp:cNvSpPr/>
      </dsp:nvSpPr>
      <dsp:spPr>
        <a:xfrm rot="10800000">
          <a:off x="0" y="1771"/>
          <a:ext cx="8229600" cy="2393147"/>
        </a:xfrm>
        <a:prstGeom prst="upArrowCallou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tint val="98000"/>
                <a:lumMod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1. Assemble the Foundations Team</a:t>
          </a:r>
          <a:endParaRPr lang="en-US" sz="2900" kern="1200"/>
        </a:p>
      </dsp:txBody>
      <dsp:txXfrm rot="10800000">
        <a:off x="0" y="1771"/>
        <a:ext cx="8229600" cy="155499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B56B4-C6D9-4C01-B004-3503A15CE8D5}">
      <dsp:nvSpPr>
        <dsp:cNvPr id="0" name=""/>
        <dsp:cNvSpPr/>
      </dsp:nvSpPr>
      <dsp:spPr>
        <a:xfrm>
          <a:off x="0" y="573610"/>
          <a:ext cx="8229600" cy="368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624840" rIns="638708" bIns="21336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b="0" i="0" kern="1200" baseline="0" smtClean="0"/>
            <a:t>Save the staff time.</a:t>
          </a:r>
          <a:endParaRPr lang="en-US" sz="3000" kern="1200"/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b="0" i="0" kern="1200" baseline="0" smtClean="0"/>
            <a:t>Improve consistency.</a:t>
          </a:r>
          <a:endParaRPr lang="en-US" sz="3000" kern="1200"/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b="0" i="0" kern="1200" baseline="0" smtClean="0"/>
            <a:t>Improve student behavior and motivation.</a:t>
          </a:r>
          <a:endParaRPr lang="en-US" sz="3000" kern="1200"/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b="0" i="0" kern="1200" baseline="0" smtClean="0"/>
            <a:t>Make everyone’s job more pleasant.</a:t>
          </a:r>
          <a:endParaRPr lang="en-US" sz="3000" kern="1200"/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b="0" i="0" kern="1200" baseline="0" smtClean="0"/>
            <a:t>Improve the sense of unity, collegiality, and efficacy.</a:t>
          </a:r>
          <a:endParaRPr lang="en-US" sz="3000" kern="1200"/>
        </a:p>
      </dsp:txBody>
      <dsp:txXfrm>
        <a:off x="0" y="573610"/>
        <a:ext cx="8229600" cy="3685500"/>
      </dsp:txXfrm>
    </dsp:sp>
    <dsp:sp modelId="{BC87ACF7-2B0C-478A-B6A6-7E1589BCA9C3}">
      <dsp:nvSpPr>
        <dsp:cNvPr id="0" name=""/>
        <dsp:cNvSpPr/>
      </dsp:nvSpPr>
      <dsp:spPr>
        <a:xfrm>
          <a:off x="411480" y="199049"/>
          <a:ext cx="5760720" cy="885600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baseline="0" smtClean="0"/>
            <a:t>The team will:</a:t>
          </a:r>
          <a:endParaRPr lang="en-US" sz="3000" kern="1200"/>
        </a:p>
      </dsp:txBody>
      <dsp:txXfrm>
        <a:off x="454711" y="242280"/>
        <a:ext cx="5674258" cy="79913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F92B0-C6D6-4ACA-9427-34807FD81499}">
      <dsp:nvSpPr>
        <dsp:cNvPr id="0" name=""/>
        <dsp:cNvSpPr/>
      </dsp:nvSpPr>
      <dsp:spPr>
        <a:xfrm>
          <a:off x="0" y="0"/>
          <a:ext cx="4525963" cy="452596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41EA5C-7A31-4442-90F7-A03A14E8F200}">
      <dsp:nvSpPr>
        <dsp:cNvPr id="0" name=""/>
        <dsp:cNvSpPr/>
      </dsp:nvSpPr>
      <dsp:spPr>
        <a:xfrm>
          <a:off x="2262981" y="0"/>
          <a:ext cx="5966618" cy="45259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Ensure the team follows all legal and ethical obligations</a:t>
          </a:r>
          <a:endParaRPr lang="en-US" sz="2700" kern="1200"/>
        </a:p>
      </dsp:txBody>
      <dsp:txXfrm>
        <a:off x="2262981" y="0"/>
        <a:ext cx="5966618" cy="961767"/>
      </dsp:txXfrm>
    </dsp:sp>
    <dsp:sp modelId="{63BE57F7-CCC2-4340-80E9-54BAF8B5127C}">
      <dsp:nvSpPr>
        <dsp:cNvPr id="0" name=""/>
        <dsp:cNvSpPr/>
      </dsp:nvSpPr>
      <dsp:spPr>
        <a:xfrm>
          <a:off x="594032" y="961767"/>
          <a:ext cx="3337897" cy="333789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5301295"/>
                <a:satOff val="-2339"/>
                <a:lumOff val="196"/>
                <a:alphaOff val="0"/>
                <a:tint val="98000"/>
                <a:lumMod val="100000"/>
              </a:schemeClr>
            </a:gs>
            <a:gs pos="100000">
              <a:schemeClr val="accent4">
                <a:hueOff val="5301295"/>
                <a:satOff val="-2339"/>
                <a:lumOff val="196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B29F46-033C-471D-BE77-1115C90F4490}">
      <dsp:nvSpPr>
        <dsp:cNvPr id="0" name=""/>
        <dsp:cNvSpPr/>
      </dsp:nvSpPr>
      <dsp:spPr>
        <a:xfrm>
          <a:off x="2262981" y="961767"/>
          <a:ext cx="5966618" cy="33378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5301295"/>
              <a:satOff val="-2339"/>
              <a:lumOff val="1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Separate mandates from the team</a:t>
          </a:r>
          <a:endParaRPr lang="en-US" sz="2700" kern="1200"/>
        </a:p>
      </dsp:txBody>
      <dsp:txXfrm>
        <a:off x="2262981" y="961767"/>
        <a:ext cx="5966618" cy="961767"/>
      </dsp:txXfrm>
    </dsp:sp>
    <dsp:sp modelId="{044E30E1-1144-4DA1-8917-C46153DC1532}">
      <dsp:nvSpPr>
        <dsp:cNvPr id="0" name=""/>
        <dsp:cNvSpPr/>
      </dsp:nvSpPr>
      <dsp:spPr>
        <a:xfrm>
          <a:off x="1188065" y="1923534"/>
          <a:ext cx="2149832" cy="214983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10602590"/>
                <a:satOff val="-4678"/>
                <a:lumOff val="392"/>
                <a:alphaOff val="0"/>
                <a:tint val="98000"/>
                <a:lumMod val="100000"/>
              </a:schemeClr>
            </a:gs>
            <a:gs pos="100000">
              <a:schemeClr val="accent4">
                <a:hueOff val="10602590"/>
                <a:satOff val="-4678"/>
                <a:lumOff val="392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363648-1B80-44E9-BDA7-901776996274}">
      <dsp:nvSpPr>
        <dsp:cNvPr id="0" name=""/>
        <dsp:cNvSpPr/>
      </dsp:nvSpPr>
      <dsp:spPr>
        <a:xfrm>
          <a:off x="2262981" y="1923534"/>
          <a:ext cx="5966618" cy="21498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10602590"/>
              <a:satOff val="-4678"/>
              <a:lumOff val="39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Finalizing decisions if the staff is unable to reach consensus </a:t>
          </a:r>
          <a:endParaRPr lang="en-US" sz="2700" kern="1200"/>
        </a:p>
      </dsp:txBody>
      <dsp:txXfrm>
        <a:off x="2262981" y="1923534"/>
        <a:ext cx="5966618" cy="961767"/>
      </dsp:txXfrm>
    </dsp:sp>
    <dsp:sp modelId="{F57A7EC6-4C15-4273-AFC5-984ADE1C4C68}">
      <dsp:nvSpPr>
        <dsp:cNvPr id="0" name=""/>
        <dsp:cNvSpPr/>
      </dsp:nvSpPr>
      <dsp:spPr>
        <a:xfrm>
          <a:off x="1782097" y="2885301"/>
          <a:ext cx="961767" cy="96176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15903885"/>
                <a:satOff val="-7017"/>
                <a:lumOff val="588"/>
                <a:alphaOff val="0"/>
                <a:tint val="98000"/>
                <a:lumMod val="100000"/>
              </a:schemeClr>
            </a:gs>
            <a:gs pos="100000">
              <a:schemeClr val="accent4">
                <a:hueOff val="15903885"/>
                <a:satOff val="-7017"/>
                <a:lumOff val="588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C89F03-6AF2-49D0-9B4B-71CF57D5BCB0}">
      <dsp:nvSpPr>
        <dsp:cNvPr id="0" name=""/>
        <dsp:cNvSpPr/>
      </dsp:nvSpPr>
      <dsp:spPr>
        <a:xfrm>
          <a:off x="2262981" y="2885301"/>
          <a:ext cx="5966618" cy="9617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15903885"/>
              <a:satOff val="-7017"/>
              <a:lumOff val="5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Holding staff accountable for implemented policies and procedures</a:t>
          </a:r>
          <a:endParaRPr lang="en-US" sz="2700" kern="1200"/>
        </a:p>
      </dsp:txBody>
      <dsp:txXfrm>
        <a:off x="2262981" y="2885301"/>
        <a:ext cx="5966618" cy="96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24490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407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1800"/>
              </a:spcBef>
              <a:buNone/>
            </a:pPr>
            <a:endParaRPr sz="1100" dirty="0"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11713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1778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•"/>
            </a:pPr>
            <a:endParaRPr lang="en-US" sz="1400" dirty="0"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56712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11158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143000" lvl="2" indent="-152400" rtl="0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Font typeface="Noto Symbol"/>
              <a:buChar char="▪"/>
            </a:pPr>
            <a:endParaRPr dirty="0"/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66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4883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57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45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165100" rtl="0">
              <a:lnSpc>
                <a:spcPct val="90000"/>
              </a:lnSpc>
              <a:spcBef>
                <a:spcPts val="1200"/>
              </a:spcBef>
              <a:buClr>
                <a:schemeClr val="dk1"/>
              </a:buClr>
              <a:buSzPct val="100000"/>
              <a:buChar char="•"/>
            </a:pPr>
            <a:endParaRPr lang="en-US" dirty="0"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50037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80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69126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97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287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7609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97453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4399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84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61040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99297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3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742950" marR="0" lvl="1" indent="-2413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endParaRPr lang="en-US" sz="1400" dirty="0"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75687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98404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20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52005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3" name="Shape 35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391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61" name="Shape 3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605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buNone/>
            </a:pPr>
            <a:endParaRPr sz="1400"/>
          </a:p>
        </p:txBody>
      </p:sp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33004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</p:txBody>
      </p:sp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96774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</p:txBody>
      </p:sp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5188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</p:txBody>
      </p:sp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266615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3" name="Shape 40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890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681724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</p:txBody>
      </p:sp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92240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628039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lang="en-US" sz="1400" dirty="0"/>
          </a:p>
        </p:txBody>
      </p:sp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302347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34" name="Shape 4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99785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3" name="Shape 4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945217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</p:txBody>
      </p:sp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791081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None/>
            </a:pPr>
            <a:endParaRPr lang="en-US" sz="2400" dirty="0"/>
          </a:p>
        </p:txBody>
      </p:sp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536977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67" name="Shape 46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656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663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81" name="Shape 4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53826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89" name="Shape 48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107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742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lnSpc>
                <a:spcPct val="90000"/>
              </a:lnSpc>
              <a:spcBef>
                <a:spcPts val="2400"/>
              </a:spcBef>
              <a:buClr>
                <a:schemeClr val="dk1"/>
              </a:buClr>
              <a:buSzPct val="291666"/>
              <a:buChar char="•"/>
            </a:pPr>
            <a:endParaRPr lang="en-US" dirty="0"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320425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0509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378200" lvl="7" indent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US" dirty="0"/>
          </a:p>
        </p:txBody>
      </p:sp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45148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773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528" name="Shape 52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472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7" name="Shape 53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784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068250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4" name="Shape 5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120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55" name="Shape 5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905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dirty="0"/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 lvl="0" rtl="0">
              <a:lnSpc>
                <a:spcPct val="90000"/>
              </a:lnSpc>
              <a:spcBef>
                <a:spcPts val="300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US" sz="3200" dirty="0" smtClean="0"/>
              <a:t> </a:t>
            </a:r>
            <a:endParaRPr lang="en-US" sz="3200"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195660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9" name="Shape 5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-US" dirty="0"/>
          </a:p>
        </p:txBody>
      </p:sp>
      <p:sp>
        <p:nvSpPr>
          <p:cNvPr id="570" name="Shape 5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180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8" name="Shape 5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79" name="Shape 57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70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242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284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0" name="Shape 60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643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607" name="Shape 6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31462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615" name="Shape 6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664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1" name="Shape 6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622" name="Shape 6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477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9" name="Shape 6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630" name="Shape 63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524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7" name="Shape 6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638" name="Shape 6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62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62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59029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9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007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780-2E25-4081-A2D9-4C0805256F67}" type="datetimeFigureOut">
              <a:rPr lang="en-US" smtClean="0"/>
              <a:t>1/14/16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356334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6CC6-9B37-4318-8876-62F2332BE330}" type="datetimeFigureOut">
              <a:rPr lang="en-US" smtClean="0"/>
              <a:t>1/14/16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75819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7781-F104-4BD5-BC26-3DB2DD695986}" type="datetimeFigureOut">
              <a:rPr lang="en-US" smtClean="0"/>
              <a:t>1/14/16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17619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9AD0-4BAD-48BB-B06C-62CAB66B1652}" type="datetimeFigureOut">
              <a:rPr lang="en-US" smtClean="0"/>
              <a:t>1/14/16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346406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780-2E25-4081-A2D9-4C0805256F67}" type="datetimeFigureOut">
              <a:rPr lang="en-US" smtClean="0"/>
              <a:t>1/14/16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946944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780-2E25-4081-A2D9-4C0805256F67}" type="datetimeFigureOut">
              <a:rPr lang="en-US" smtClean="0"/>
              <a:t>1/14/16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14609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9565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08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57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05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6513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64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570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44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85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540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FE61780-2E25-4081-A2D9-4C0805256F67}" type="datetimeFigureOut">
              <a:rPr lang="en-US" smtClean="0"/>
              <a:t>1/14/16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7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diagramData" Target="../diagrams/data9.xml"/><Relationship Id="rId5" Type="http://schemas.openxmlformats.org/officeDocument/2006/relationships/diagramLayout" Target="../diagrams/layout9.xml"/><Relationship Id="rId6" Type="http://schemas.openxmlformats.org/officeDocument/2006/relationships/diagramQuickStyle" Target="../diagrams/quickStyle9.xml"/><Relationship Id="rId7" Type="http://schemas.openxmlformats.org/officeDocument/2006/relationships/diagramColors" Target="../diagrams/colors9.xml"/><Relationship Id="rId8" Type="http://schemas.microsoft.com/office/2007/relationships/diagramDrawing" Target="../diagrams/drawing9.xml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diagramData" Target="../diagrams/data10.xml"/><Relationship Id="rId5" Type="http://schemas.openxmlformats.org/officeDocument/2006/relationships/diagramLayout" Target="../diagrams/layout10.xml"/><Relationship Id="rId6" Type="http://schemas.openxmlformats.org/officeDocument/2006/relationships/diagramQuickStyle" Target="../diagrams/quickStyle10.xml"/><Relationship Id="rId7" Type="http://schemas.openxmlformats.org/officeDocument/2006/relationships/diagramColors" Target="../diagrams/colors10.xml"/><Relationship Id="rId8" Type="http://schemas.microsoft.com/office/2007/relationships/diagramDrawing" Target="../diagrams/drawing10.xml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4" Type="http://schemas.openxmlformats.org/officeDocument/2006/relationships/diagramLayout" Target="../diagrams/layout11.xml"/><Relationship Id="rId5" Type="http://schemas.openxmlformats.org/officeDocument/2006/relationships/diagramQuickStyle" Target="../diagrams/quickStyle11.xml"/><Relationship Id="rId6" Type="http://schemas.openxmlformats.org/officeDocument/2006/relationships/diagramColors" Target="../diagrams/colors11.xml"/><Relationship Id="rId7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4" Type="http://schemas.openxmlformats.org/officeDocument/2006/relationships/diagramLayout" Target="../diagrams/layout12.xml"/><Relationship Id="rId5" Type="http://schemas.openxmlformats.org/officeDocument/2006/relationships/diagramQuickStyle" Target="../diagrams/quickStyle12.xml"/><Relationship Id="rId6" Type="http://schemas.openxmlformats.org/officeDocument/2006/relationships/diagramColors" Target="../diagrams/colors12.xml"/><Relationship Id="rId7" Type="http://schemas.microsoft.com/office/2007/relationships/diagramDrawing" Target="../diagrams/drawing1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4" Type="http://schemas.openxmlformats.org/officeDocument/2006/relationships/diagramLayout" Target="../diagrams/layout13.xml"/><Relationship Id="rId5" Type="http://schemas.openxmlformats.org/officeDocument/2006/relationships/diagramQuickStyle" Target="../diagrams/quickStyle13.xml"/><Relationship Id="rId6" Type="http://schemas.openxmlformats.org/officeDocument/2006/relationships/diagramColors" Target="../diagrams/colors13.xml"/><Relationship Id="rId7" Type="http://schemas.microsoft.com/office/2007/relationships/diagramDrawing" Target="../diagrams/drawing1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4" Type="http://schemas.openxmlformats.org/officeDocument/2006/relationships/diagramLayout" Target="../diagrams/layout14.xml"/><Relationship Id="rId5" Type="http://schemas.openxmlformats.org/officeDocument/2006/relationships/diagramQuickStyle" Target="../diagrams/quickStyle14.xml"/><Relationship Id="rId6" Type="http://schemas.openxmlformats.org/officeDocument/2006/relationships/diagramColors" Target="../diagrams/colors14.xml"/><Relationship Id="rId7" Type="http://schemas.microsoft.com/office/2007/relationships/diagramDrawing" Target="../diagrams/drawing1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4" Type="http://schemas.openxmlformats.org/officeDocument/2006/relationships/diagramLayout" Target="../diagrams/layout15.xml"/><Relationship Id="rId5" Type="http://schemas.openxmlformats.org/officeDocument/2006/relationships/diagramQuickStyle" Target="../diagrams/quickStyle15.xml"/><Relationship Id="rId6" Type="http://schemas.openxmlformats.org/officeDocument/2006/relationships/diagramColors" Target="../diagrams/colors15.xml"/><Relationship Id="rId7" Type="http://schemas.microsoft.com/office/2007/relationships/diagramDrawing" Target="../diagrams/drawing1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4" Type="http://schemas.openxmlformats.org/officeDocument/2006/relationships/diagramLayout" Target="../diagrams/layout16.xml"/><Relationship Id="rId5" Type="http://schemas.openxmlformats.org/officeDocument/2006/relationships/diagramQuickStyle" Target="../diagrams/quickStyle16.xml"/><Relationship Id="rId6" Type="http://schemas.openxmlformats.org/officeDocument/2006/relationships/diagramColors" Target="../diagrams/colors16.xml"/><Relationship Id="rId7" Type="http://schemas.microsoft.com/office/2007/relationships/diagramDrawing" Target="../diagrams/drawing16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3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4" Type="http://schemas.openxmlformats.org/officeDocument/2006/relationships/diagramLayout" Target="../diagrams/layout17.xml"/><Relationship Id="rId5" Type="http://schemas.openxmlformats.org/officeDocument/2006/relationships/diagramQuickStyle" Target="../diagrams/quickStyle17.xml"/><Relationship Id="rId6" Type="http://schemas.openxmlformats.org/officeDocument/2006/relationships/diagramColors" Target="../diagrams/colors17.xml"/><Relationship Id="rId7" Type="http://schemas.microsoft.com/office/2007/relationships/diagramDrawing" Target="../diagrams/drawing1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4" Type="http://schemas.openxmlformats.org/officeDocument/2006/relationships/diagramLayout" Target="../diagrams/layout18.xml"/><Relationship Id="rId5" Type="http://schemas.openxmlformats.org/officeDocument/2006/relationships/diagramQuickStyle" Target="../diagrams/quickStyle18.xml"/><Relationship Id="rId6" Type="http://schemas.openxmlformats.org/officeDocument/2006/relationships/diagramColors" Target="../diagrams/colors18.xml"/><Relationship Id="rId7" Type="http://schemas.microsoft.com/office/2007/relationships/diagramDrawing" Target="../diagrams/drawing1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4" Type="http://schemas.openxmlformats.org/officeDocument/2006/relationships/diagramLayout" Target="../diagrams/layout19.xml"/><Relationship Id="rId5" Type="http://schemas.openxmlformats.org/officeDocument/2006/relationships/diagramQuickStyle" Target="../diagrams/quickStyle19.xml"/><Relationship Id="rId6" Type="http://schemas.openxmlformats.org/officeDocument/2006/relationships/diagramColors" Target="../diagrams/colors19.xml"/><Relationship Id="rId7" Type="http://schemas.microsoft.com/office/2007/relationships/diagramDrawing" Target="../diagrams/drawing19.xml"/><Relationship Id="rId8" Type="http://schemas.openxmlformats.org/officeDocument/2006/relationships/image" Target="../media/image22.jpg"/><Relationship Id="rId9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4" Type="http://schemas.openxmlformats.org/officeDocument/2006/relationships/diagramLayout" Target="../diagrams/layout20.xml"/><Relationship Id="rId5" Type="http://schemas.openxmlformats.org/officeDocument/2006/relationships/diagramQuickStyle" Target="../diagrams/quickStyle20.xml"/><Relationship Id="rId6" Type="http://schemas.openxmlformats.org/officeDocument/2006/relationships/diagramColors" Target="../diagrams/colors20.xml"/><Relationship Id="rId7" Type="http://schemas.microsoft.com/office/2007/relationships/diagramDrawing" Target="../diagrams/drawing20.xml"/><Relationship Id="rId8" Type="http://schemas.openxmlformats.org/officeDocument/2006/relationships/image" Target="../media/image22.jpg"/><Relationship Id="rId9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3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4" Type="http://schemas.openxmlformats.org/officeDocument/2006/relationships/diagramLayout" Target="../diagrams/layout21.xml"/><Relationship Id="rId5" Type="http://schemas.openxmlformats.org/officeDocument/2006/relationships/diagramQuickStyle" Target="../diagrams/quickStyle21.xml"/><Relationship Id="rId6" Type="http://schemas.openxmlformats.org/officeDocument/2006/relationships/diagramColors" Target="../diagrams/colors21.xml"/><Relationship Id="rId7" Type="http://schemas.microsoft.com/office/2007/relationships/diagramDrawing" Target="../diagrams/drawing2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4" Type="http://schemas.openxmlformats.org/officeDocument/2006/relationships/diagramLayout" Target="../diagrams/layout22.xml"/><Relationship Id="rId5" Type="http://schemas.openxmlformats.org/officeDocument/2006/relationships/diagramQuickStyle" Target="../diagrams/quickStyle22.xml"/><Relationship Id="rId6" Type="http://schemas.openxmlformats.org/officeDocument/2006/relationships/diagramColors" Target="../diagrams/colors22.xml"/><Relationship Id="rId7" Type="http://schemas.microsoft.com/office/2007/relationships/diagramDrawing" Target="../diagrams/drawing2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4" Type="http://schemas.openxmlformats.org/officeDocument/2006/relationships/diagramLayout" Target="../diagrams/layout23.xml"/><Relationship Id="rId5" Type="http://schemas.openxmlformats.org/officeDocument/2006/relationships/diagramQuickStyle" Target="../diagrams/quickStyle23.xml"/><Relationship Id="rId6" Type="http://schemas.openxmlformats.org/officeDocument/2006/relationships/diagramColors" Target="../diagrams/colors23.xml"/><Relationship Id="rId7" Type="http://schemas.microsoft.com/office/2007/relationships/diagramDrawing" Target="../diagrams/drawing2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4" Type="http://schemas.openxmlformats.org/officeDocument/2006/relationships/diagramLayout" Target="../diagrams/layout24.xml"/><Relationship Id="rId5" Type="http://schemas.openxmlformats.org/officeDocument/2006/relationships/diagramQuickStyle" Target="../diagrams/quickStyle24.xml"/><Relationship Id="rId6" Type="http://schemas.openxmlformats.org/officeDocument/2006/relationships/diagramColors" Target="../diagrams/colors24.xml"/><Relationship Id="rId7" Type="http://schemas.microsoft.com/office/2007/relationships/diagramDrawing" Target="../diagrams/drawing2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4" Type="http://schemas.openxmlformats.org/officeDocument/2006/relationships/diagramLayout" Target="../diagrams/layout25.xml"/><Relationship Id="rId5" Type="http://schemas.openxmlformats.org/officeDocument/2006/relationships/diagramQuickStyle" Target="../diagrams/quickStyle25.xml"/><Relationship Id="rId6" Type="http://schemas.openxmlformats.org/officeDocument/2006/relationships/diagramColors" Target="../diagrams/colors25.xml"/><Relationship Id="rId7" Type="http://schemas.microsoft.com/office/2007/relationships/diagramDrawing" Target="../diagrams/drawing2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4.wdp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4" Type="http://schemas.openxmlformats.org/officeDocument/2006/relationships/diagramLayout" Target="../diagrams/layout26.xml"/><Relationship Id="rId5" Type="http://schemas.openxmlformats.org/officeDocument/2006/relationships/diagramQuickStyle" Target="../diagrams/quickStyle26.xml"/><Relationship Id="rId6" Type="http://schemas.openxmlformats.org/officeDocument/2006/relationships/diagramColors" Target="../diagrams/colors26.xml"/><Relationship Id="rId7" Type="http://schemas.microsoft.com/office/2007/relationships/diagramDrawing" Target="../diagrams/drawing2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4" Type="http://schemas.openxmlformats.org/officeDocument/2006/relationships/diagramLayout" Target="../diagrams/layout27.xml"/><Relationship Id="rId5" Type="http://schemas.openxmlformats.org/officeDocument/2006/relationships/diagramQuickStyle" Target="../diagrams/quickStyle27.xml"/><Relationship Id="rId6" Type="http://schemas.openxmlformats.org/officeDocument/2006/relationships/diagramColors" Target="../diagrams/colors27.xml"/><Relationship Id="rId7" Type="http://schemas.microsoft.com/office/2007/relationships/diagramDrawing" Target="../diagrams/drawing2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4" Type="http://schemas.openxmlformats.org/officeDocument/2006/relationships/diagramLayout" Target="../diagrams/layout28.xml"/><Relationship Id="rId5" Type="http://schemas.openxmlformats.org/officeDocument/2006/relationships/diagramQuickStyle" Target="../diagrams/quickStyle28.xml"/><Relationship Id="rId6" Type="http://schemas.openxmlformats.org/officeDocument/2006/relationships/diagramColors" Target="../diagrams/colors28.xml"/><Relationship Id="rId7" Type="http://schemas.microsoft.com/office/2007/relationships/diagramDrawing" Target="../diagrams/drawing2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4" Type="http://schemas.openxmlformats.org/officeDocument/2006/relationships/diagramLayout" Target="../diagrams/layout29.xml"/><Relationship Id="rId5" Type="http://schemas.openxmlformats.org/officeDocument/2006/relationships/diagramQuickStyle" Target="../diagrams/quickStyle29.xml"/><Relationship Id="rId6" Type="http://schemas.openxmlformats.org/officeDocument/2006/relationships/diagramColors" Target="../diagrams/colors29.xml"/><Relationship Id="rId7" Type="http://schemas.microsoft.com/office/2007/relationships/diagramDrawing" Target="../diagrams/drawing2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4" Type="http://schemas.openxmlformats.org/officeDocument/2006/relationships/diagramLayout" Target="../diagrams/layout30.xml"/><Relationship Id="rId5" Type="http://schemas.openxmlformats.org/officeDocument/2006/relationships/diagramQuickStyle" Target="../diagrams/quickStyle30.xml"/><Relationship Id="rId6" Type="http://schemas.openxmlformats.org/officeDocument/2006/relationships/diagramColors" Target="../diagrams/colors30.xml"/><Relationship Id="rId7" Type="http://schemas.microsoft.com/office/2007/relationships/diagramDrawing" Target="../diagrams/drawing30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7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4" Type="http://schemas.openxmlformats.org/officeDocument/2006/relationships/diagramLayout" Target="../diagrams/layout31.xml"/><Relationship Id="rId5" Type="http://schemas.openxmlformats.org/officeDocument/2006/relationships/diagramQuickStyle" Target="../diagrams/quickStyle31.xml"/><Relationship Id="rId6" Type="http://schemas.openxmlformats.org/officeDocument/2006/relationships/diagramColors" Target="../diagrams/colors31.xml"/><Relationship Id="rId7" Type="http://schemas.microsoft.com/office/2007/relationships/diagramDrawing" Target="../diagrams/drawing3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4" Type="http://schemas.openxmlformats.org/officeDocument/2006/relationships/diagramLayout" Target="../diagrams/layout32.xml"/><Relationship Id="rId5" Type="http://schemas.openxmlformats.org/officeDocument/2006/relationships/diagramQuickStyle" Target="../diagrams/quickStyle32.xml"/><Relationship Id="rId6" Type="http://schemas.openxmlformats.org/officeDocument/2006/relationships/diagramColors" Target="../diagrams/colors32.xml"/><Relationship Id="rId7" Type="http://schemas.microsoft.com/office/2007/relationships/diagramDrawing" Target="../diagrams/drawing3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685800" y="914401"/>
            <a:ext cx="7772400" cy="10099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889" b="1" i="0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WHAT </a:t>
            </a:r>
            <a:r>
              <a:rPr lang="en-US" sz="4889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IS “</a:t>
            </a:r>
            <a:r>
              <a:rPr lang="en-US" sz="4889" b="1" i="0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FOUNDATIONS?”</a:t>
            </a:r>
            <a:endParaRPr lang="en-US" sz="4889" b="1" i="0" u="none" strike="noStrike" cap="none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1371600" y="3350575"/>
            <a:ext cx="6400799" cy="228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64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97" y="2712485"/>
            <a:ext cx="3479346" cy="3158091"/>
          </a:xfrm>
          <a:prstGeom prst="rect">
            <a:avLst/>
          </a:prstGeom>
        </p:spPr>
      </p:pic>
      <p:pic>
        <p:nvPicPr>
          <p:cNvPr id="1026" name="Picture 2" descr="https://pacificnwpublish.com/product_images/y/183/mod-a__06661__11240_st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416" y="2184198"/>
            <a:ext cx="2507583" cy="3426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 rot="18176212">
            <a:off x="-137885" y="2132583"/>
            <a:ext cx="4535714" cy="14562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6000" i="0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ROADBLOCKS</a:t>
            </a:r>
            <a:endParaRPr lang="en-US" sz="6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614" y="1819126"/>
            <a:ext cx="5574100" cy="3698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78" name="Shape 178"/>
          <p:cNvSpPr txBox="1"/>
          <p:nvPr/>
        </p:nvSpPr>
        <p:spPr>
          <a:xfrm>
            <a:off x="6374625" y="196375"/>
            <a:ext cx="25692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Module A, P1, Page 23-26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ttp://www.desoetejan.be/Images/Opinie%20images/6de%20Staatshervorm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9" y="1439408"/>
            <a:ext cx="7035344" cy="401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528500" y="2888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8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TAKE A LOOK AROUND</a:t>
            </a:r>
            <a:endParaRPr lang="en-US" sz="4800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1063095"/>
              </p:ext>
            </p:extLst>
          </p:nvPr>
        </p:nvGraphicFramePr>
        <p:xfrm>
          <a:off x="-145143" y="1441374"/>
          <a:ext cx="90424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1" name="Shape 19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000" b="1" dirty="0"/>
              <a:t>Which is the best approach for your campus? For your kids?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Cautious Approach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Ambitious Approach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023" y="2687431"/>
            <a:ext cx="3379404" cy="2677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1037" y="2687430"/>
            <a:ext cx="3644080" cy="2677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ctrTitle"/>
          </p:nvPr>
        </p:nvSpPr>
        <p:spPr>
          <a:xfrm>
            <a:off x="685800" y="403025"/>
            <a:ext cx="7772400" cy="179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MODULE A</a:t>
            </a:r>
            <a:r>
              <a:rPr lang="en-US" b="1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, </a:t>
            </a:r>
            <a:r>
              <a:rPr lang="en-US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PRESENTATION 2</a:t>
            </a:r>
            <a:endParaRPr lang="en-US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Processes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66" y="2201224"/>
            <a:ext cx="5502656" cy="3216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400" b="1" dirty="0">
                <a:latin typeface="+mn-lt"/>
              </a:rPr>
              <a:t>The Team….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sldNum" sz="quarter" idx="12"/>
          </p:nvPr>
        </p:nvSpPr>
        <p:spPr>
          <a:xfrm>
            <a:off x="7812084" y="5957661"/>
            <a:ext cx="417516" cy="377825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40735344"/>
              </p:ext>
            </p:extLst>
          </p:nvPr>
        </p:nvGraphicFramePr>
        <p:xfrm>
          <a:off x="1286207" y="1939851"/>
          <a:ext cx="6734635" cy="3993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C637B8-BBDD-4701-8FEA-F30011BE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E0C637B8-BBDD-4701-8FEA-F30011BEB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E31AA5-769D-4821-903C-21272AB97D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E0E31AA5-769D-4821-903C-21272AB97D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1BE908-0C92-4A3B-A4E5-F4C189B5A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B21BE908-0C92-4A3B-A4E5-F4C189B5A2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41F82F-5F4C-4FAC-B209-79BF13892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4741F82F-5F4C-4FAC-B209-79BF138922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AtOnc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3621314" cy="145626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889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YOUR TASKS</a:t>
            </a:r>
            <a:endParaRPr lang="en-US" sz="4889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3504787"/>
              </p:ext>
            </p:extLst>
          </p:nvPr>
        </p:nvGraphicFramePr>
        <p:xfrm>
          <a:off x="457200" y="1785258"/>
          <a:ext cx="8229600" cy="3929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7" name="Shape 2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  <p:pic>
        <p:nvPicPr>
          <p:cNvPr id="3078" name="Picture 6" descr="https://openclipart.org/image/2400px/svg_to_png/215492/task.png"/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843" y="346110"/>
            <a:ext cx="1940094" cy="194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5EE635-C5DB-4166-9016-F6D7C85B3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graphicEl>
                                              <a:dgm id="{1D5EE635-C5DB-4166-9016-F6D7C85B3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1D5EE635-C5DB-4166-9016-F6D7C85B3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2E53CC-AAC8-46DC-9F64-74B59B3B2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graphicEl>
                                              <a:dgm id="{C72E53CC-AAC8-46DC-9F64-74B59B3B2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C72E53CC-AAC8-46DC-9F64-74B59B3B22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41F070-B7CC-46EE-8ECD-DFEF59E7BA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F041F070-B7CC-46EE-8ECD-DFEF59E7BA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graphicEl>
                                              <a:dgm id="{F041F070-B7CC-46EE-8ECD-DFEF59E7BA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F27C54-5F6C-4272-B28B-484477BFE5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58F27C54-5F6C-4272-B28B-484477BFE5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58F27C54-5F6C-4272-B28B-484477BFE5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148DE9-EB5B-42B2-BF14-D31111CA6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62148DE9-EB5B-42B2-BF14-D31111CA6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>
                                            <p:graphicEl>
                                              <a:dgm id="{62148DE9-EB5B-42B2-BF14-D31111CA6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-225188" y="382137"/>
            <a:ext cx="5397690" cy="9876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889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TEAM ROLE</a:t>
            </a:r>
            <a:endParaRPr lang="en-US" sz="4889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2568516"/>
              </p:ext>
            </p:extLst>
          </p:nvPr>
        </p:nvGraphicFramePr>
        <p:xfrm>
          <a:off x="457200" y="1417650"/>
          <a:ext cx="8229600" cy="452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5" name="Shape 23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87ACF7-2B0C-478A-B6A6-7E1589BCA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BC87ACF7-2B0C-478A-B6A6-7E1589BCA9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0B56B4-C6D9-4C01-B004-3503A15CE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dgm id="{D20B56B4-C6D9-4C01-B004-3503A15CE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  <p:sp>
        <p:nvSpPr>
          <p:cNvPr id="6" name="Shape 522"/>
          <p:cNvSpPr txBox="1">
            <a:spLocks noGrp="1"/>
          </p:cNvSpPr>
          <p:nvPr>
            <p:ph type="title"/>
          </p:nvPr>
        </p:nvSpPr>
        <p:spPr>
          <a:xfrm>
            <a:off x="457201" y="677839"/>
            <a:ext cx="7772400" cy="145626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889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YOUR TASK</a:t>
            </a:r>
            <a:endParaRPr lang="en-US" sz="4889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7" name="Shape 523"/>
          <p:cNvSpPr txBox="1">
            <a:spLocks/>
          </p:cNvSpPr>
          <p:nvPr/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25" tIns="45700" rIns="91425" bIns="45700" rtlCol="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 baseline="0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ct val="25000"/>
                <a:buFont typeface="Arial"/>
                <a:buNone/>
              </a:pPr>
              <a:t>18</a:t>
            </a:fld>
            <a:endParaRPr lang="en-US"/>
          </a:p>
        </p:txBody>
      </p:sp>
      <p:pic>
        <p:nvPicPr>
          <p:cNvPr id="8" name="Shape 524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9137" y="1869114"/>
            <a:ext cx="4134994" cy="3562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889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ADMINISTRATOR’S ROLE</a:t>
            </a:r>
            <a:endParaRPr lang="en-US" sz="4889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9213011"/>
              </p:ext>
            </p:extLst>
          </p:nvPr>
        </p:nvGraphicFramePr>
        <p:xfrm>
          <a:off x="457200" y="18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1" name="Shape 25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CF92B0-C6D6-4ACA-9427-34807FD81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9DCF92B0-C6D6-4ACA-9427-34807FD81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41EA5C-7A31-4442-90F7-A03A14E8F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graphicEl>
                                              <a:dgm id="{EB41EA5C-7A31-4442-90F7-A03A14E8F2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BE57F7-CCC2-4340-80E9-54BAF8B51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63BE57F7-CCC2-4340-80E9-54BAF8B512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B29F46-033C-471D-BE77-1115C90F44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graphicEl>
                                              <a:dgm id="{E3B29F46-033C-471D-BE77-1115C90F44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4E30E1-1144-4DA1-8917-C46153DC1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044E30E1-1144-4DA1-8917-C46153DC15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363648-1B80-44E9-BDA7-901776996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8D363648-1B80-44E9-BDA7-9017769962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A7EC6-4C15-4273-AFC5-984ADE1C4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F57A7EC6-4C15-4273-AFC5-984ADE1C4C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C89F03-6AF2-49D0-9B4B-71CF57D5B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graphicEl>
                                              <a:dgm id="{66C89F03-6AF2-49D0-9B4B-71CF57D5BC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23082" y="373189"/>
            <a:ext cx="6591867" cy="95064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889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GROUP NORMS</a:t>
            </a:r>
            <a:endParaRPr lang="en-US" sz="4889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99246"/>
              </p:ext>
            </p:extLst>
          </p:nvPr>
        </p:nvGraphicFramePr>
        <p:xfrm>
          <a:off x="-615492" y="1592785"/>
          <a:ext cx="6524972" cy="4639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2" name="Shape 10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  <p:pic>
        <p:nvPicPr>
          <p:cNvPr id="103" name="Shape 10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8">
            <a:alphaModFix/>
          </a:blip>
          <a:srcRect l="1643" t="5454" r="1653" b="4545"/>
          <a:stretch/>
        </p:blipFill>
        <p:spPr>
          <a:xfrm>
            <a:off x="4513999" y="1323834"/>
            <a:ext cx="3886200" cy="49245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445EEF-A517-40F6-AB30-91BD3BB76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43445EEF-A517-40F6-AB30-91BD3BB76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E18F9-7DF0-4780-9C1A-16C61E377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dgm id="{A38E18F9-7DF0-4780-9C1A-16C61E377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350540-FB5C-49B1-B183-6B0395E176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2B350540-FB5C-49B1-B183-6B0395E176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41E5F-9E5A-4C31-9BBF-D30FD68E9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01D41E5F-9E5A-4C31-9BBF-D30FD68E9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91D8C5-84F1-492E-A327-CE8E3928B2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dgm id="{D591D8C5-84F1-492E-A327-CE8E3928B2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TEAM MEMBER TEAMS</a:t>
            </a:r>
            <a:endParaRPr lang="en-US" sz="4400" b="1" i="0" u="none" strike="noStrike" cap="none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1548957"/>
              </p:ext>
            </p:extLst>
          </p:nvPr>
        </p:nvGraphicFramePr>
        <p:xfrm>
          <a:off x="607324" y="1596788"/>
          <a:ext cx="8031709" cy="4858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7" name="Shape 25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6374625" y="196375"/>
            <a:ext cx="2769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Module A, P2, Task 1, Page 43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0348DE-925C-4F59-A9C6-C65337A53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graphicEl>
                                              <a:dgm id="{930348DE-925C-4F59-A9C6-C65337A53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graphicEl>
                                              <a:dgm id="{930348DE-925C-4F59-A9C6-C65337A53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A0B235-698C-447E-8DC9-57095E2BE7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>
                                            <p:graphicEl>
                                              <a:dgm id="{0DA0B235-698C-447E-8DC9-57095E2BE7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graphicEl>
                                              <a:dgm id="{0DA0B235-698C-447E-8DC9-57095E2BE7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5ED12C-2DCA-4C7A-AA03-F6B185930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>
                                            <p:graphicEl>
                                              <a:dgm id="{5D5ED12C-2DCA-4C7A-AA03-F6B185930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">
                                            <p:graphicEl>
                                              <a:dgm id="{5D5ED12C-2DCA-4C7A-AA03-F6B185930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79A48F-13BA-4B11-ADA7-44F89538E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>
                                            <p:graphicEl>
                                              <a:dgm id="{7679A48F-13BA-4B11-ADA7-44F89538E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>
                                            <p:graphicEl>
                                              <a:dgm id="{7679A48F-13BA-4B11-ADA7-44F89538E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F833B8-2335-4B6B-8B53-11BE7BB599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>
                                            <p:graphicEl>
                                              <a:dgm id="{5DF833B8-2335-4B6B-8B53-11BE7BB599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>
                                            <p:graphicEl>
                                              <a:dgm id="{5DF833B8-2335-4B6B-8B53-11BE7BB599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F5A4DF-BD45-49F2-A084-5A4810BCB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">
                                            <p:graphicEl>
                                              <a:dgm id="{95F5A4DF-BD45-49F2-A084-5A4810BCB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">
                                            <p:graphicEl>
                                              <a:dgm id="{95F5A4DF-BD45-49F2-A084-5A4810BCB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ECAFA4-242C-4915-B081-86601F127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">
                                            <p:graphicEl>
                                              <a:dgm id="{28ECAFA4-242C-4915-B081-86601F127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">
                                            <p:graphicEl>
                                              <a:dgm id="{28ECAFA4-242C-4915-B081-86601F127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B0CBB-135D-4942-845D-C2783FE26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">
                                            <p:graphicEl>
                                              <a:dgm id="{10BB0CBB-135D-4942-845D-C2783FE26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">
                                            <p:graphicEl>
                                              <a:dgm id="{10BB0CBB-135D-4942-845D-C2783FE26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9E72BA-6B4D-4C80-8BA6-57B70182D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">
                                            <p:graphicEl>
                                              <a:dgm id="{EA9E72BA-6B4D-4C80-8BA6-57B70182D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">
                                            <p:graphicEl>
                                              <a:dgm id="{EA9E72BA-6B4D-4C80-8BA6-57B70182D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666105-75DB-423A-973D-D476B0D29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">
                                            <p:graphicEl>
                                              <a:dgm id="{FD666105-75DB-423A-973D-D476B0D29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">
                                            <p:graphicEl>
                                              <a:dgm id="{FD666105-75DB-423A-973D-D476B0D29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EDD623-DEC6-4321-A9A2-5713F1429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">
                                            <p:graphicEl>
                                              <a:dgm id="{B6EDD623-DEC6-4321-A9A2-5713F1429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">
                                            <p:graphicEl>
                                              <a:dgm id="{B6EDD623-DEC6-4321-A9A2-5713F1429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889" b="1" i="0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TEAM VISIBILITY</a:t>
            </a:r>
            <a:endParaRPr lang="en-US" sz="4889" b="1" i="0" u="none" strike="noStrike" cap="none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493500"/>
              </p:ext>
            </p:extLst>
          </p:nvPr>
        </p:nvGraphicFramePr>
        <p:xfrm>
          <a:off x="457200" y="18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4" name="Shape 26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33205C-785C-4962-B317-9A23D06C4C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2F33205C-785C-4962-B317-9A23D06C4C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3E1AC2-E8FE-4A10-A31E-7074377AAE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dgm id="{913E1AC2-E8FE-4A10-A31E-7074377AAE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375313" y="295703"/>
            <a:ext cx="4319516" cy="14562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8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TEAM ROLES </a:t>
            </a:r>
            <a:endParaRPr lang="en-US" sz="4800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3465400"/>
              </p:ext>
            </p:extLst>
          </p:nvPr>
        </p:nvGraphicFramePr>
        <p:xfrm>
          <a:off x="1098645" y="1610437"/>
          <a:ext cx="6713440" cy="4757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3" name="Shape 27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Shape 274"/>
          <p:cNvSpPr txBox="1"/>
          <p:nvPr/>
        </p:nvSpPr>
        <p:spPr>
          <a:xfrm>
            <a:off x="6230250" y="135975"/>
            <a:ext cx="2779500" cy="49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Module A, P2, Task 3, Page 54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164891-137C-40E0-B28C-F69764B26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78164891-137C-40E0-B28C-F69764B26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78164891-137C-40E0-B28C-F69764B26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78164891-137C-40E0-B28C-F69764B26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5EDEAB-5E17-440C-A437-93B3001283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graphicEl>
                                              <a:dgm id="{8E5EDEAB-5E17-440C-A437-93B3001283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8E5EDEAB-5E17-440C-A437-93B3001283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8E5EDEAB-5E17-440C-A437-93B3001283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44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ANOTHER CONSIDERATION</a:t>
            </a:r>
            <a:endParaRPr lang="en-US" sz="4400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5036963"/>
              </p:ext>
            </p:extLst>
          </p:nvPr>
        </p:nvGraphicFramePr>
        <p:xfrm>
          <a:off x="457200" y="18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1" name="Shape 28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E44BB-E773-4C05-8C8F-ED2693209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4D6E44BB-E773-4C05-8C8F-ED2693209A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924B95-B74F-431B-8BFF-554CFBE0B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graphicEl>
                                              <a:dgm id="{29924B95-B74F-431B-8BFF-554CFBE0B2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8EE728-0426-4897-88E8-8B0B32DE5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008EE728-0426-4897-88E8-8B0B32DE5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8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YOUR TASK</a:t>
            </a:r>
            <a:endParaRPr lang="en-US" sz="4800" dirty="0"/>
          </a:p>
        </p:txBody>
      </p:sp>
      <p:sp>
        <p:nvSpPr>
          <p:cNvPr id="287" name="Shape 28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  <p:pic>
        <p:nvPicPr>
          <p:cNvPr id="10" name="Shape 524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5147" y="1405972"/>
            <a:ext cx="3421547" cy="348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136478" y="515479"/>
            <a:ext cx="6400800" cy="14562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dirty="0"/>
              <a:t>Team Meeting Schedule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4130712"/>
              </p:ext>
            </p:extLst>
          </p:nvPr>
        </p:nvGraphicFramePr>
        <p:xfrm>
          <a:off x="457200" y="18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6" name="Shape 29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6344400" y="120850"/>
            <a:ext cx="2718900" cy="27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Module A, P2, Task 3, Page 56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53491C-AFC5-4615-AC9E-178785F58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8B53491C-AFC5-4615-AC9E-178785F58B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F4AE2F-7F2F-4407-8E47-933153508A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>
                                            <p:graphicEl>
                                              <a:dgm id="{A7F4AE2F-7F2F-4407-8E47-933153508A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D4A12E-39A0-44F0-B06A-9686CF59D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C8D4A12E-39A0-44F0-B06A-9686CF59DF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484496" y="1019034"/>
            <a:ext cx="6680579" cy="8916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TEAM</a:t>
            </a:r>
            <a:r>
              <a:rPr lang="en-US" sz="4400" b="1" i="0" u="none" strike="noStrike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MEETING SCHEDULE</a:t>
            </a:r>
            <a:br>
              <a:rPr lang="en-US" sz="4400" b="1" i="0" u="none" strike="noStrike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OPTIONS:</a:t>
            </a:r>
            <a:endParaRPr lang="en-US" sz="4400" i="0" u="none" strike="noStrike" cap="none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8592693"/>
              </p:ext>
            </p:extLst>
          </p:nvPr>
        </p:nvGraphicFramePr>
        <p:xfrm>
          <a:off x="0" y="1455762"/>
          <a:ext cx="8686800" cy="5117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4" name="Shape 30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88A70F-58C6-45D0-9275-563131912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graphicEl>
                                              <a:dgm id="{AB88A70F-58C6-45D0-9275-563131912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graphicEl>
                                              <a:dgm id="{AB88A70F-58C6-45D0-9275-563131912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graphicEl>
                                              <a:dgm id="{AB88A70F-58C6-45D0-9275-563131912B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17D08B-ACF7-4C42-99E1-C544134606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graphicEl>
                                              <a:dgm id="{2817D08B-ACF7-4C42-99E1-C544134606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graphicEl>
                                              <a:dgm id="{2817D08B-ACF7-4C42-99E1-C544134606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2817D08B-ACF7-4C42-99E1-C544134606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11DFE1-2DD9-47F7-8134-56F0F19FC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graphicEl>
                                              <a:dgm id="{B911DFE1-2DD9-47F7-8134-56F0F19FC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graphicEl>
                                              <a:dgm id="{B911DFE1-2DD9-47F7-8134-56F0F19FC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graphicEl>
                                              <a:dgm id="{B911DFE1-2DD9-47F7-8134-56F0F19FC6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AEA489-E21D-4159-825D-B1FAA435A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graphicEl>
                                              <a:dgm id="{07AEA489-E21D-4159-825D-B1FAA435A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graphicEl>
                                              <a:dgm id="{07AEA489-E21D-4159-825D-B1FAA435A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07AEA489-E21D-4159-825D-B1FAA435A7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  <p:sp>
        <p:nvSpPr>
          <p:cNvPr id="6" name="Shape 522"/>
          <p:cNvSpPr txBox="1">
            <a:spLocks noGrp="1"/>
          </p:cNvSpPr>
          <p:nvPr>
            <p:ph type="title"/>
          </p:nvPr>
        </p:nvSpPr>
        <p:spPr>
          <a:xfrm>
            <a:off x="457201" y="677839"/>
            <a:ext cx="7772400" cy="145626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889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YOUR TASK</a:t>
            </a:r>
            <a:endParaRPr lang="en-US" sz="4889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7" name="Shape 523"/>
          <p:cNvSpPr txBox="1">
            <a:spLocks/>
          </p:cNvSpPr>
          <p:nvPr/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25" tIns="45700" rIns="91425" bIns="45700" rtlCol="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 baseline="0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ct val="25000"/>
                <a:buFont typeface="Arial"/>
                <a:buNone/>
              </a:pPr>
              <a:t>27</a:t>
            </a:fld>
            <a:endParaRPr lang="en-US"/>
          </a:p>
        </p:txBody>
      </p:sp>
      <p:pic>
        <p:nvPicPr>
          <p:cNvPr id="10" name="Shape 524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5147" y="1405972"/>
            <a:ext cx="3421547" cy="348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439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409621" y="2097956"/>
            <a:ext cx="3712003" cy="21601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dirty="0">
                <a:latin typeface="+mn-lt"/>
              </a:rPr>
              <a:t>Module A, Presentation 2, Task 4 </a:t>
            </a:r>
            <a:r>
              <a:rPr lang="en-US" sz="4400" b="0" i="0" u="none" strike="noStrike" cap="none" baseline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Sustaining Culture</a:t>
            </a:r>
          </a:p>
        </p:txBody>
      </p:sp>
      <p:sp>
        <p:nvSpPr>
          <p:cNvPr id="318" name="Shape 3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410" y="905207"/>
            <a:ext cx="4408038" cy="4249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l="6194" t="10000" r="8627" b="46363"/>
          <a:stretch/>
        </p:blipFill>
        <p:spPr>
          <a:xfrm>
            <a:off x="218362" y="798857"/>
            <a:ext cx="8598091" cy="5700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5" name="Shape 32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Shape 326"/>
          <p:cNvSpPr txBox="1"/>
          <p:nvPr/>
        </p:nvSpPr>
        <p:spPr>
          <a:xfrm>
            <a:off x="6553200" y="279400"/>
            <a:ext cx="23876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8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 A-04 </a:t>
            </a: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CD)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74402" y="513740"/>
            <a:ext cx="648006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889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OBJECTIVES</a:t>
            </a:r>
            <a:endParaRPr lang="en-US" sz="4889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311941"/>
              </p:ext>
            </p:extLst>
          </p:nvPr>
        </p:nvGraphicFramePr>
        <p:xfrm>
          <a:off x="757451" y="2599268"/>
          <a:ext cx="7772400" cy="364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1" name="Shape 11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0865" y="245660"/>
            <a:ext cx="2341220" cy="2405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D642C9-AB82-443E-9FD8-4D1E3528E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>
                                            <p:graphicEl>
                                              <a:dgm id="{FED642C9-AB82-443E-9FD8-4D1E3528E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graphicEl>
                                              <a:dgm id="{FED642C9-AB82-443E-9FD8-4D1E3528E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FDD5F28-BBAA-4167-B42C-7B8113F19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">
                                            <p:graphicEl>
                                              <a:dgm id="{AFDD5F28-BBAA-4167-B42C-7B8113F19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graphicEl>
                                              <a:dgm id="{AFDD5F28-BBAA-4167-B42C-7B8113F19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116177-49C4-4F3A-AC47-FFE2B71C8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">
                                            <p:graphicEl>
                                              <a:dgm id="{EC116177-49C4-4F3A-AC47-FFE2B71C8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>
                                            <p:graphicEl>
                                              <a:dgm id="{EC116177-49C4-4F3A-AC47-FFE2B71C8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A068DE-5CBF-4723-9A06-620A53A0B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>
                                            <p:graphicEl>
                                              <a:dgm id="{A1A068DE-5CBF-4723-9A06-620A53A0B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">
                                            <p:graphicEl>
                                              <a:dgm id="{A1A068DE-5CBF-4723-9A06-620A53A0B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E51206-D8CD-4A5E-B148-BDCD855B36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">
                                            <p:graphicEl>
                                              <a:dgm id="{5AE51206-D8CD-4A5E-B148-BDCD855B36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">
                                            <p:graphicEl>
                                              <a:dgm id="{5AE51206-D8CD-4A5E-B148-BDCD855B36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Shape 340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9556" y="363884"/>
            <a:ext cx="8342999" cy="6142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9" name="Shape 33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Shape 341"/>
          <p:cNvSpPr/>
          <p:nvPr/>
        </p:nvSpPr>
        <p:spPr>
          <a:xfrm>
            <a:off x="3928311" y="4667884"/>
            <a:ext cx="1797299" cy="567599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429905" y="2124503"/>
            <a:ext cx="2886502" cy="93259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400" b="1" dirty="0"/>
              <a:t>Four </a:t>
            </a: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 smtClean="0"/>
              <a:t>Corners</a:t>
            </a:r>
            <a:endParaRPr lang="en-US" sz="4400" b="1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7635946"/>
              </p:ext>
            </p:extLst>
          </p:nvPr>
        </p:nvGraphicFramePr>
        <p:xfrm>
          <a:off x="2279176" y="859809"/>
          <a:ext cx="6523629" cy="528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9" name="Shape 34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CB7FF7-3BE4-462F-AEE6-E37E37D1DF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84CB7FF7-3BE4-462F-AEE6-E37E37D1DF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CF2022-8C59-486E-A593-A2F113618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graphicEl>
                                              <a:dgm id="{E4CF2022-8C59-486E-A593-A2F1136180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DAD9E9-7602-4601-89D2-1B337A6C9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D2DAD9E9-7602-4601-89D2-1B337A6C91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B752F5-30AB-4238-B200-0C04222F75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graphicEl>
                                              <a:dgm id="{3FB752F5-30AB-4238-B200-0C04222F75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C4F7A4-4F41-43A0-B2C2-7D4A37B1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4DC4F7A4-4F41-43A0-B2C2-7D4A37B12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  <p:sp>
        <p:nvSpPr>
          <p:cNvPr id="6" name="Shape 522"/>
          <p:cNvSpPr txBox="1">
            <a:spLocks noGrp="1"/>
          </p:cNvSpPr>
          <p:nvPr>
            <p:ph type="title"/>
          </p:nvPr>
        </p:nvSpPr>
        <p:spPr>
          <a:xfrm>
            <a:off x="457201" y="677839"/>
            <a:ext cx="7772400" cy="145626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889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YOUR TASK</a:t>
            </a:r>
            <a:endParaRPr lang="en-US" sz="4889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7" name="Shape 523"/>
          <p:cNvSpPr txBox="1">
            <a:spLocks/>
          </p:cNvSpPr>
          <p:nvPr/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25" tIns="45700" rIns="91425" bIns="45700" rtlCol="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 baseline="0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ct val="25000"/>
                <a:buFont typeface="Arial"/>
                <a:buNone/>
              </a:pPr>
              <a:t>32</a:t>
            </a:fld>
            <a:endParaRPr lang="en-US"/>
          </a:p>
        </p:txBody>
      </p:sp>
      <p:pic>
        <p:nvPicPr>
          <p:cNvPr id="10" name="Shape 524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5147" y="1405972"/>
            <a:ext cx="3421547" cy="348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xfrm>
            <a:off x="457200" y="1800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dirty="0"/>
              <a:t>Improvement Cycle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dirty="0"/>
              <a:t>Module A, Presentation 3, Page 74</a:t>
            </a:r>
          </a:p>
        </p:txBody>
      </p:sp>
      <p:sp>
        <p:nvSpPr>
          <p:cNvPr id="364" name="Shape 36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Shape 370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 l="14089" r="15867"/>
          <a:stretch/>
        </p:blipFill>
        <p:spPr>
          <a:xfrm>
            <a:off x="1665027" y="1367403"/>
            <a:ext cx="5936776" cy="499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75" endPos="40000" dist="1016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429905" y="454001"/>
            <a:ext cx="3145809" cy="9062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4400" b="1" i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REVIEW</a:t>
            </a:r>
            <a:endParaRPr lang="en-US" sz="4400" b="0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Shape 370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 l="14089" r="15867"/>
          <a:stretch/>
        </p:blipFill>
        <p:spPr>
          <a:xfrm>
            <a:off x="1665027" y="1367403"/>
            <a:ext cx="5936776" cy="499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75" endPos="40000" dist="101600" dir="5400000" sy="-100000" algn="bl" rotWithShape="0"/>
          </a:effectLst>
        </p:spPr>
      </p:pic>
      <p:sp>
        <p:nvSpPr>
          <p:cNvPr id="371" name="Shape 37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3898900" y="1515871"/>
            <a:ext cx="1384299" cy="808227"/>
          </a:xfrm>
          <a:prstGeom prst="ellipse">
            <a:avLst/>
          </a:prstGeom>
          <a:noFill/>
          <a:ln w="63500" cap="flat" cmpd="sng">
            <a:solidFill>
              <a:srgbClr val="EE312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6375300" y="133175"/>
            <a:ext cx="2768700" cy="43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Module A, P3, Task 1, Page 77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429905" y="454001"/>
            <a:ext cx="3145809" cy="9062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4400" b="1" i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PRIORITIZE</a:t>
            </a:r>
            <a:endParaRPr lang="en-US" sz="4400" b="0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Shape 370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 l="14089" r="15867"/>
          <a:stretch/>
        </p:blipFill>
        <p:spPr>
          <a:xfrm>
            <a:off x="1665027" y="1367403"/>
            <a:ext cx="5936776" cy="499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75" endPos="40000" dist="101600" dir="5400000" sy="-100000" algn="bl" rotWithShape="0"/>
          </a:effectLst>
        </p:spPr>
      </p:pic>
      <p:sp>
        <p:nvSpPr>
          <p:cNvPr id="371" name="Shape 37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6217504" y="2814211"/>
            <a:ext cx="1384299" cy="808227"/>
          </a:xfrm>
          <a:prstGeom prst="ellipse">
            <a:avLst/>
          </a:prstGeom>
          <a:noFill/>
          <a:ln w="63500" cap="flat" cmpd="sng">
            <a:solidFill>
              <a:srgbClr val="EE312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6375300" y="133175"/>
            <a:ext cx="2768700" cy="43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Module A, P3, Task 1, Page 77</a:t>
            </a:r>
          </a:p>
        </p:txBody>
      </p:sp>
    </p:spTree>
    <p:extLst>
      <p:ext uri="{BB962C8B-B14F-4D97-AF65-F5344CB8AC3E}">
        <p14:creationId xmlns:p14="http://schemas.microsoft.com/office/powerpoint/2010/main" val="250107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429905" y="454001"/>
            <a:ext cx="3145809" cy="9062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4400" b="1" i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REVISE</a:t>
            </a:r>
            <a:endParaRPr lang="en-US" sz="4400" b="0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Shape 370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 l="14089" r="15867"/>
          <a:stretch/>
        </p:blipFill>
        <p:spPr>
          <a:xfrm>
            <a:off x="1665027" y="1367403"/>
            <a:ext cx="5936776" cy="499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75" endPos="40000" dist="101600" dir="5400000" sy="-100000" algn="bl" rotWithShape="0"/>
          </a:effectLst>
        </p:spPr>
      </p:pic>
      <p:sp>
        <p:nvSpPr>
          <p:cNvPr id="371" name="Shape 37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5199798" y="4914162"/>
            <a:ext cx="1516418" cy="1118148"/>
          </a:xfrm>
          <a:prstGeom prst="ellipse">
            <a:avLst/>
          </a:prstGeom>
          <a:noFill/>
          <a:ln w="63500" cap="flat" cmpd="sng">
            <a:solidFill>
              <a:srgbClr val="EE312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6375300" y="133175"/>
            <a:ext cx="2768700" cy="43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Module A, P3, Task 1, Page 77</a:t>
            </a:r>
          </a:p>
        </p:txBody>
      </p:sp>
    </p:spTree>
    <p:extLst>
      <p:ext uri="{BB962C8B-B14F-4D97-AF65-F5344CB8AC3E}">
        <p14:creationId xmlns:p14="http://schemas.microsoft.com/office/powerpoint/2010/main" val="2367856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800" b="1" dirty="0">
                <a:latin typeface="+mn-lt"/>
              </a:rPr>
              <a:t>Turn &amp; Talk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3256412"/>
              </p:ext>
            </p:extLst>
          </p:nvPr>
        </p:nvGraphicFramePr>
        <p:xfrm>
          <a:off x="457200" y="2142068"/>
          <a:ext cx="7772400" cy="364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" name="Shape 39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B8836B-7FE2-485E-B03E-D196341C0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graphicEl>
                                              <a:dgm id="{2EB8836B-7FE2-485E-B03E-D196341C0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graphicEl>
                                              <a:dgm id="{2EB8836B-7FE2-485E-B03E-D196341C0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graphicEl>
                                              <a:dgm id="{2EB8836B-7FE2-485E-B03E-D196341C0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graphicEl>
                                              <a:dgm id="{2EB8836B-7FE2-485E-B03E-D196341C0A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03A7F67-AA07-4C5B-8215-32CF792A1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graphicEl>
                                              <a:dgm id="{503A7F67-AA07-4C5B-8215-32CF792A1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graphicEl>
                                              <a:dgm id="{503A7F67-AA07-4C5B-8215-32CF792A1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graphicEl>
                                              <a:dgm id="{503A7F67-AA07-4C5B-8215-32CF792A1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503A7F67-AA07-4C5B-8215-32CF792A10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title"/>
          </p:nvPr>
        </p:nvSpPr>
        <p:spPr>
          <a:xfrm>
            <a:off x="457200" y="222512"/>
            <a:ext cx="2913797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1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REVISE</a:t>
            </a:r>
            <a:endParaRPr lang="en-US" sz="4400" b="1" i="1" u="none" strike="noStrike" cap="none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987466"/>
              </p:ext>
            </p:extLst>
          </p:nvPr>
        </p:nvGraphicFramePr>
        <p:xfrm>
          <a:off x="832514" y="1365512"/>
          <a:ext cx="8229600" cy="5023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6" name="Shape 40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429905" y="454001"/>
            <a:ext cx="3145809" cy="9062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4400" b="1" i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ADOPT</a:t>
            </a:r>
            <a:endParaRPr lang="en-US" sz="4400" b="0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Shape 370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 l="14089" r="15867"/>
          <a:stretch/>
        </p:blipFill>
        <p:spPr>
          <a:xfrm>
            <a:off x="1665027" y="1367403"/>
            <a:ext cx="5936776" cy="499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75" endPos="40000" dist="101600" dir="5400000" sy="-100000" algn="bl" rotWithShape="0"/>
          </a:effectLst>
        </p:spPr>
      </p:pic>
      <p:sp>
        <p:nvSpPr>
          <p:cNvPr id="371" name="Shape 37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2220225" y="4791334"/>
            <a:ext cx="1491965" cy="968022"/>
          </a:xfrm>
          <a:prstGeom prst="ellipse">
            <a:avLst/>
          </a:prstGeom>
          <a:noFill/>
          <a:ln w="63500" cap="flat" cmpd="sng">
            <a:solidFill>
              <a:srgbClr val="EE312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6375300" y="133175"/>
            <a:ext cx="2768700" cy="43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Module A, P3, Task 1, Page 77</a:t>
            </a:r>
          </a:p>
        </p:txBody>
      </p:sp>
    </p:spTree>
    <p:extLst>
      <p:ext uri="{BB962C8B-B14F-4D97-AF65-F5344CB8AC3E}">
        <p14:creationId xmlns:p14="http://schemas.microsoft.com/office/powerpoint/2010/main" val="3428340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609602"/>
            <a:ext cx="6571397" cy="9189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44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MODULE A OVERVIEW</a:t>
            </a:r>
            <a:endParaRPr lang="en-US" sz="4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6036783"/>
              </p:ext>
            </p:extLst>
          </p:nvPr>
        </p:nvGraphicFramePr>
        <p:xfrm>
          <a:off x="948520" y="1722122"/>
          <a:ext cx="7458501" cy="4526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7" name="Shape 1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2E3EE9-E01D-42BB-92E4-E1112FF1F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992E3EE9-E01D-42BB-92E4-E1112FF1F2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A085BB-29BC-4C64-8FA5-6E3862873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dgm id="{BDA085BB-29BC-4C64-8FA5-6E3862873C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EF98B2-CA13-4248-A0FF-BD332CC0BA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62EF98B2-CA13-4248-A0FF-BD332CC0BA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B624F8-7476-472D-B704-D0EC228D9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AAB624F8-7476-472D-B704-D0EC228D9A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3214048" cy="14562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1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ADOPT</a:t>
            </a:r>
            <a:endParaRPr lang="en-US" sz="4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Shape 420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 l="1647" t="5455" r="1647" b="4544"/>
          <a:stretch/>
        </p:blipFill>
        <p:spPr>
          <a:xfrm>
            <a:off x="3671248" y="996388"/>
            <a:ext cx="4203600" cy="506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457200" y="609601"/>
            <a:ext cx="3487003" cy="673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1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ADOPT: Thumbs Up</a:t>
            </a:r>
            <a:endParaRPr lang="en-US" sz="4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9656961"/>
              </p:ext>
            </p:extLst>
          </p:nvPr>
        </p:nvGraphicFramePr>
        <p:xfrm>
          <a:off x="-893929" y="1282890"/>
          <a:ext cx="11116102" cy="553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28" name="Shape 42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Shape 430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870804">
            <a:off x="6615516" y="1719619"/>
            <a:ext cx="2133599" cy="1745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1" name="Shape 4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701355">
            <a:off x="504344" y="1936699"/>
            <a:ext cx="1944322" cy="1944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E1DA9B-1BC1-4480-8F45-7E3F43D64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2">
                                            <p:graphicEl>
                                              <a:dgm id="{84E1DA9B-1BC1-4480-8F45-7E3F43D64B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67C02C-77A0-4D47-8197-03C805DAB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/>
                                        <p:tgtEl>
                                          <p:spTgt spid="2">
                                            <p:graphicEl>
                                              <a:dgm id="{4867C02C-77A0-4D47-8197-03C805DAB5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1BBAEE-7B53-4E9D-9523-41CB063622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/>
                                        <p:tgtEl>
                                          <p:spTgt spid="2">
                                            <p:graphicEl>
                                              <a:dgm id="{371BBAEE-7B53-4E9D-9523-41CB063622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FF0C4F-9E83-434F-848E-BA146F0E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600"/>
                                        <p:tgtEl>
                                          <p:spTgt spid="2">
                                            <p:graphicEl>
                                              <a:dgm id="{CBFF0C4F-9E83-434F-848E-BA146F0EBE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224388-7AB4-460F-B474-727660421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/>
                                        <p:tgtEl>
                                          <p:spTgt spid="2">
                                            <p:graphicEl>
                                              <a:dgm id="{9C224388-7AB4-460F-B474-7276604218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2753A7-2E47-44DE-AD86-AED1CAE43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600"/>
                                        <p:tgtEl>
                                          <p:spTgt spid="2">
                                            <p:graphicEl>
                                              <a:dgm id="{332753A7-2E47-44DE-AD86-AED1CAE435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title"/>
          </p:nvPr>
        </p:nvSpPr>
        <p:spPr>
          <a:xfrm>
            <a:off x="609600" y="4270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1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ADOPT: </a:t>
            </a:r>
            <a:br>
              <a:rPr lang="en-US" sz="4400" b="1" i="1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i="1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Thumbs Up/Thumbs Down</a:t>
            </a:r>
            <a:endParaRPr lang="en-US" sz="32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895718"/>
              </p:ext>
            </p:extLst>
          </p:nvPr>
        </p:nvGraphicFramePr>
        <p:xfrm>
          <a:off x="802942" y="1570037"/>
          <a:ext cx="7009143" cy="4595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37" name="Shape 43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9" name="Shape 43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726820">
            <a:off x="6621577" y="4391286"/>
            <a:ext cx="2048521" cy="1828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" name="Shape 4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391746">
            <a:off x="6561663" y="810265"/>
            <a:ext cx="1729994" cy="1809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4F2151-649F-4AD3-A259-13A49E81B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414F2151-649F-4AD3-A259-13A49E81B6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7775E8-8B2C-40AF-9A67-1AFB625C06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>
                                            <p:graphicEl>
                                              <a:dgm id="{AC7775E8-8B2C-40AF-9A67-1AFB625C06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429905" y="454001"/>
            <a:ext cx="3145809" cy="9062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4400" b="1" i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IMPLEMENT</a:t>
            </a:r>
            <a:endParaRPr lang="en-US" sz="4400" b="0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Shape 370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 l="14089" r="15867"/>
          <a:stretch/>
        </p:blipFill>
        <p:spPr>
          <a:xfrm>
            <a:off x="1665027" y="1367403"/>
            <a:ext cx="5936776" cy="499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75" endPos="40000" dist="101600" dir="5400000" sy="-100000" algn="bl" rotWithShape="0"/>
          </a:effectLst>
        </p:spPr>
      </p:pic>
      <p:sp>
        <p:nvSpPr>
          <p:cNvPr id="371" name="Shape 37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1565132" y="2771466"/>
            <a:ext cx="1491965" cy="968022"/>
          </a:xfrm>
          <a:prstGeom prst="ellipse">
            <a:avLst/>
          </a:prstGeom>
          <a:noFill/>
          <a:ln w="63500" cap="flat" cmpd="sng">
            <a:solidFill>
              <a:srgbClr val="EE312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6375300" y="133175"/>
            <a:ext cx="2768700" cy="43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Module A, P3, Task 1, Page 77</a:t>
            </a:r>
          </a:p>
        </p:txBody>
      </p:sp>
    </p:spTree>
    <p:extLst>
      <p:ext uri="{BB962C8B-B14F-4D97-AF65-F5344CB8AC3E}">
        <p14:creationId xmlns:p14="http://schemas.microsoft.com/office/powerpoint/2010/main" val="1485173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699" y="259307"/>
            <a:ext cx="4817659" cy="6264323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4" name="Shape 454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 l="14285" t="1866" b="2798"/>
          <a:stretch/>
        </p:blipFill>
        <p:spPr>
          <a:xfrm>
            <a:off x="2579515" y="360599"/>
            <a:ext cx="4285309" cy="616303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Shape 45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sz="half" idx="1"/>
          </p:nvPr>
        </p:nvSpPr>
        <p:spPr>
          <a:xfrm>
            <a:off x="457200" y="1600200"/>
            <a:ext cx="8097599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54000" indent="0" rtl="0">
              <a:spcBef>
                <a:spcPts val="0"/>
              </a:spcBef>
              <a:buNone/>
            </a:pPr>
            <a:endParaRPr sz="1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54000" indent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462" name="Shape 46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  <p:sp>
        <p:nvSpPr>
          <p:cNvPr id="10" name="Shape 522"/>
          <p:cNvSpPr txBox="1">
            <a:spLocks noGrp="1"/>
          </p:cNvSpPr>
          <p:nvPr>
            <p:ph type="title"/>
          </p:nvPr>
        </p:nvSpPr>
        <p:spPr>
          <a:xfrm>
            <a:off x="457201" y="677839"/>
            <a:ext cx="7772400" cy="145626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889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YOUR TASK</a:t>
            </a:r>
            <a:endParaRPr lang="en-US" sz="4889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11" name="Shape 523"/>
          <p:cNvSpPr txBox="1">
            <a:spLocks/>
          </p:cNvSpPr>
          <p:nvPr/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25" tIns="45700" rIns="91425" bIns="45700" rtlCol="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 baseline="0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ct val="25000"/>
                <a:buFont typeface="Arial"/>
                <a:buNone/>
              </a:pPr>
              <a:t>45</a:t>
            </a:fld>
            <a:endParaRPr lang="en-US"/>
          </a:p>
        </p:txBody>
      </p:sp>
      <p:pic>
        <p:nvPicPr>
          <p:cNvPr id="14" name="Shape 524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5147" y="1405972"/>
            <a:ext cx="3421547" cy="348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>
            <a:spLocks noGrp="1"/>
          </p:cNvSpPr>
          <p:nvPr>
            <p:ph type="title"/>
          </p:nvPr>
        </p:nvSpPr>
        <p:spPr>
          <a:xfrm>
            <a:off x="416150" y="474399"/>
            <a:ext cx="8270700" cy="130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44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DATA-DRIVEN PROCESSES</a:t>
            </a:r>
            <a:br>
              <a:rPr lang="en-US" sz="44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</a:br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Module A, Presentation 4</a:t>
            </a:r>
            <a:endParaRPr 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0" name="Shape 47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 lang="en-US"/>
          </a:p>
        </p:txBody>
      </p:sp>
      <p:pic>
        <p:nvPicPr>
          <p:cNvPr id="471" name="Shape 4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4100" y="2246700"/>
            <a:ext cx="5595800" cy="4109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title"/>
          </p:nvPr>
        </p:nvSpPr>
        <p:spPr>
          <a:xfrm>
            <a:off x="457201" y="464024"/>
            <a:ext cx="7772400" cy="8375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8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DATA DRIVEN PROCESS</a:t>
            </a:r>
            <a:endParaRPr lang="en-US" sz="4800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0619122"/>
              </p:ext>
            </p:extLst>
          </p:nvPr>
        </p:nvGraphicFramePr>
        <p:xfrm>
          <a:off x="457200" y="18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78" name="Shape 47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9D6101-C1C7-40D5-83F6-1168FD65F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779D6101-C1C7-40D5-83F6-1168FD65F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00C7DA-14C0-4FC4-AC68-540C2B3E1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dgm id="{7A00C7DA-14C0-4FC4-AC68-540C2B3E1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3104430"/>
              </p:ext>
            </p:extLst>
          </p:nvPr>
        </p:nvGraphicFramePr>
        <p:xfrm>
          <a:off x="712468" y="1888363"/>
          <a:ext cx="7772401" cy="4171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4" name="Shape 48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 lang="en-US"/>
          </a:p>
        </p:txBody>
      </p:sp>
      <p:sp>
        <p:nvSpPr>
          <p:cNvPr id="6" name="Shape 476"/>
          <p:cNvSpPr txBox="1">
            <a:spLocks/>
          </p:cNvSpPr>
          <p:nvPr/>
        </p:nvSpPr>
        <p:spPr>
          <a:xfrm>
            <a:off x="689213" y="805218"/>
            <a:ext cx="7772400" cy="83756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25" tIns="45700" rIns="91425" bIns="4570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8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DATA DRIVEN PROCESS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3200" b="1" dirty="0"/>
              <a:t>Available sources of data:</a:t>
            </a:r>
          </a:p>
          <a:p>
            <a:pPr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 sz="4800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08740B-2BCE-4678-9B34-FF23430150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2308740B-2BCE-4678-9B34-FF23430150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71C2CB-5B43-459A-939A-698927081C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1000"/>
                                        <p:tgtEl>
                                          <p:spTgt spid="4">
                                            <p:graphicEl>
                                              <a:dgm id="{1571C2CB-5B43-459A-939A-698927081C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8F1034-7087-499E-A15F-6E98BEFC0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768F1034-7087-499E-A15F-6E98BEFC08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086110-85CF-45AF-8757-9A051F2D0B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E2086110-85CF-45AF-8757-9A051F2D0B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ECA6AE-B3E2-4C83-B426-BAD79B6E79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1AECA6AE-B3E2-4C83-B426-BAD79B6E79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E5770A-3FF4-4ACB-9ED7-304351CD2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65E5770A-3FF4-4ACB-9ED7-304351CD2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65C8F3-8504-42A0-9879-C10CFC8D0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3F65C8F3-8504-42A0-9879-C10CFC8D0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>
            <a:spLocks noGrp="1"/>
          </p:cNvSpPr>
          <p:nvPr>
            <p:ph type="ctrTitle"/>
          </p:nvPr>
        </p:nvSpPr>
        <p:spPr>
          <a:xfrm>
            <a:off x="5990682" y="2312576"/>
            <a:ext cx="2957468" cy="16389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i="0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Use </a:t>
            </a:r>
            <a:r>
              <a:rPr lang="en-US" sz="3200" b="1" i="0" u="none" strike="noStrike" cap="non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Multiple Data Sources to Identify Improvement Priorities</a:t>
            </a:r>
          </a:p>
        </p:txBody>
      </p:sp>
      <p:sp>
        <p:nvSpPr>
          <p:cNvPr id="492" name="Shape 49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64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/>
              <a:t>picture</a:t>
            </a:r>
          </a:p>
        </p:txBody>
      </p:sp>
      <p:sp>
        <p:nvSpPr>
          <p:cNvPr id="493" name="Shape 49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Shape 4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583" y="1005551"/>
            <a:ext cx="5707099" cy="4785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6855300" y="166175"/>
            <a:ext cx="2133599" cy="46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/>
              <a:t>Module A, P1, Page 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0" y="768401"/>
            <a:ext cx="8705434" cy="54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18482784">
            <a:off x="-907498" y="1962958"/>
            <a:ext cx="63136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kern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FOUNDATIONS:  Creating</a:t>
            </a:r>
            <a:r>
              <a:rPr lang="en-US" sz="2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2600" b="1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&amp;</a:t>
            </a:r>
            <a:r>
              <a:rPr lang="en-US" sz="2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2600" b="1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Sustaining</a:t>
            </a:r>
            <a:r>
              <a:rPr lang="en-US" sz="2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</a:p>
          <a:p>
            <a:pPr algn="ctr"/>
            <a:r>
              <a:rPr lang="en-US" sz="2600" b="1" kern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a</a:t>
            </a:r>
            <a:r>
              <a:rPr lang="en-US" sz="2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2600" b="1" kern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Continuum</a:t>
            </a:r>
            <a:r>
              <a:rPr lang="en-US" sz="2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2600" b="1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of</a:t>
            </a:r>
            <a:r>
              <a:rPr lang="en-US" sz="2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2600" b="1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Behavior</a:t>
            </a:r>
            <a:r>
              <a:rPr lang="en-US" sz="2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 </a:t>
            </a:r>
            <a:r>
              <a:rPr lang="en-US" sz="2600" b="1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Support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SELECT PRIORITIES</a:t>
            </a:r>
            <a:endParaRPr lang="en-US" sz="44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3937365"/>
              </p:ext>
            </p:extLst>
          </p:nvPr>
        </p:nvGraphicFramePr>
        <p:xfrm>
          <a:off x="457200" y="18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01" name="Shape 50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Sources</a:t>
            </a:r>
          </a:p>
        </p:txBody>
      </p:sp>
      <p:pic>
        <p:nvPicPr>
          <p:cNvPr id="507" name="Shape 507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l="4545" t="12938" r="4545" b="3533"/>
          <a:stretch/>
        </p:blipFill>
        <p:spPr>
          <a:xfrm>
            <a:off x="914400" y="1188720"/>
            <a:ext cx="7315200" cy="5193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08" name="Shape 50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0" y="274646"/>
            <a:ext cx="8229600" cy="831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889" b="1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Task List</a:t>
            </a:r>
          </a:p>
        </p:txBody>
      </p:sp>
      <p:sp>
        <p:nvSpPr>
          <p:cNvPr id="515" name="Shape 5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 lang="en-US"/>
          </a:p>
        </p:txBody>
      </p:sp>
      <p:sp>
        <p:nvSpPr>
          <p:cNvPr id="516" name="Shape 516"/>
          <p:cNvSpPr txBox="1"/>
          <p:nvPr/>
        </p:nvSpPr>
        <p:spPr>
          <a:xfrm>
            <a:off x="6242100" y="133175"/>
            <a:ext cx="27797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Module A, P4, Task 2, Page 126</a:t>
            </a:r>
          </a:p>
        </p:txBody>
      </p:sp>
      <p:graphicFrame>
        <p:nvGraphicFramePr>
          <p:cNvPr id="8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1290223"/>
              </p:ext>
            </p:extLst>
          </p:nvPr>
        </p:nvGraphicFramePr>
        <p:xfrm>
          <a:off x="389850" y="736979"/>
          <a:ext cx="8364300" cy="58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C5C2AA2-32F3-4574-B7EB-BDF4A0FE0D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0C5C2AA2-32F3-4574-B7EB-BDF4A0FE0D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AD42CA-C115-4366-BDEE-565FF2828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graphicEl>
                                              <a:dgm id="{B5AD42CA-C115-4366-BDEE-565FF28285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C5A670D-15C5-4460-9682-3733455D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graphicEl>
                                              <a:dgm id="{0C5A670D-15C5-4460-9682-3733455DF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457201" y="677839"/>
            <a:ext cx="7772400" cy="145626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889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YOUR TASK</a:t>
            </a:r>
            <a:endParaRPr lang="en-US" sz="4889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523" name="Shape 5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 lang="en-US"/>
          </a:p>
        </p:txBody>
      </p:sp>
      <p:pic>
        <p:nvPicPr>
          <p:cNvPr id="6" name="Shape 524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5147" y="1405972"/>
            <a:ext cx="3421547" cy="348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>
            <a:spLocks noGrp="1"/>
          </p:cNvSpPr>
          <p:nvPr>
            <p:ph type="title"/>
          </p:nvPr>
        </p:nvSpPr>
        <p:spPr>
          <a:xfrm>
            <a:off x="641445" y="233703"/>
            <a:ext cx="4176215" cy="831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889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TASK LIST</a:t>
            </a:r>
            <a:endParaRPr lang="en-US" sz="4889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532" name="Shape 53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 lang="en-US"/>
          </a:p>
        </p:txBody>
      </p:sp>
      <p:sp>
        <p:nvSpPr>
          <p:cNvPr id="533" name="Shape 533"/>
          <p:cNvSpPr txBox="1"/>
          <p:nvPr/>
        </p:nvSpPr>
        <p:spPr>
          <a:xfrm>
            <a:off x="6242100" y="133175"/>
            <a:ext cx="27797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Module A, P4, Task 3, Page 140</a:t>
            </a:r>
          </a:p>
        </p:txBody>
      </p:sp>
      <p:graphicFrame>
        <p:nvGraphicFramePr>
          <p:cNvPr id="7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5153982"/>
              </p:ext>
            </p:extLst>
          </p:nvPr>
        </p:nvGraphicFramePr>
        <p:xfrm>
          <a:off x="389850" y="736979"/>
          <a:ext cx="8364300" cy="58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5C2AA2-32F3-4574-B7EB-BDF4A0FE0D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0C5C2AA2-32F3-4574-B7EB-BDF4A0FE0D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AD42CA-C115-4366-BDEE-565FF2828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graphicEl>
                                              <a:dgm id="{B5AD42CA-C115-4366-BDEE-565FF28285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5A670D-15C5-4460-9682-3733455D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graphicEl>
                                              <a:dgm id="{0C5A670D-15C5-4460-9682-3733455DF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5E3F04-F36D-401A-9177-2AC7504EB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dgm id="{2F5E3F04-F36D-401A-9177-2AC7504EBF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>
            <a:spLocks noGrp="1"/>
          </p:cNvSpPr>
          <p:nvPr>
            <p:ph type="title"/>
          </p:nvPr>
        </p:nvSpPr>
        <p:spPr>
          <a:xfrm>
            <a:off x="4838131" y="872451"/>
            <a:ext cx="3652421" cy="14562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000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COMMON AREA OBSERVATION DATA</a:t>
            </a:r>
            <a:endParaRPr lang="en-US" sz="4000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0" name="Shape 540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706" t="10000" r="4706" b="5455"/>
          <a:stretch/>
        </p:blipFill>
        <p:spPr>
          <a:xfrm>
            <a:off x="348018" y="481624"/>
            <a:ext cx="4082269" cy="4846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1" name="Shape 541"/>
          <p:cNvPicPr preferRelativeResize="0">
            <a:picLocks noGrp="1"/>
          </p:cNvPicPr>
          <p:nvPr>
            <p:ph sz="half" idx="2"/>
          </p:nvPr>
        </p:nvPicPr>
        <p:blipFill rotWithShape="1">
          <a:blip r:embed="rId5">
            <a:alphaModFix/>
          </a:blip>
          <a:stretch/>
        </p:blipFill>
        <p:spPr>
          <a:xfrm>
            <a:off x="5056495" y="2719545"/>
            <a:ext cx="2820458" cy="364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2" name="Shape 54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Shape 543"/>
          <p:cNvSpPr txBox="1"/>
          <p:nvPr/>
        </p:nvSpPr>
        <p:spPr>
          <a:xfrm>
            <a:off x="6072025" y="116525"/>
            <a:ext cx="28961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Module A, P4, Task 3, Page 143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0" y="274646"/>
            <a:ext cx="8229600" cy="831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889" b="1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Task List</a:t>
            </a:r>
          </a:p>
        </p:txBody>
      </p:sp>
      <p:sp>
        <p:nvSpPr>
          <p:cNvPr id="550" name="Shape 55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 lang="en-US"/>
          </a:p>
        </p:txBody>
      </p:sp>
      <p:sp>
        <p:nvSpPr>
          <p:cNvPr id="551" name="Shape 551"/>
          <p:cNvSpPr txBox="1"/>
          <p:nvPr/>
        </p:nvSpPr>
        <p:spPr>
          <a:xfrm>
            <a:off x="6242100" y="133175"/>
            <a:ext cx="27797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Module A, P4, Task 4, Page 152</a:t>
            </a:r>
          </a:p>
        </p:txBody>
      </p:sp>
      <p:graphicFrame>
        <p:nvGraphicFramePr>
          <p:cNvPr id="8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802451"/>
              </p:ext>
            </p:extLst>
          </p:nvPr>
        </p:nvGraphicFramePr>
        <p:xfrm>
          <a:off x="389850" y="736979"/>
          <a:ext cx="8364300" cy="58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C5C2AA2-32F3-4574-B7EB-BDF4A0FE0D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0C5C2AA2-32F3-4574-B7EB-BDF4A0FE0D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AD42CA-C115-4366-BDEE-565FF2828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graphicEl>
                                              <a:dgm id="{B5AD42CA-C115-4366-BDEE-565FF28285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C5A670D-15C5-4460-9682-3733455D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graphicEl>
                                              <a:dgm id="{0C5A670D-15C5-4460-9682-3733455DF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5E3F04-F36D-401A-9177-2AC7504EB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graphicEl>
                                              <a:dgm id="{2F5E3F04-F36D-401A-9177-2AC7504EBF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44C8B53-4067-4ABA-BC49-ADB22E70B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graphicEl>
                                              <a:dgm id="{144C8B53-4067-4ABA-BC49-ADB22E70BA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 txBox="1">
            <a:spLocks noGrp="1"/>
          </p:cNvSpPr>
          <p:nvPr>
            <p:ph type="title"/>
          </p:nvPr>
        </p:nvSpPr>
        <p:spPr>
          <a:xfrm>
            <a:off x="457200" y="609602"/>
            <a:ext cx="6448567" cy="8616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1" i="0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INCIDENT REFERRAL DATA</a:t>
            </a:r>
            <a:endParaRPr lang="en-US" sz="4400" b="1" i="0" u="none" strike="noStrike" cap="none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392596"/>
              </p:ext>
            </p:extLst>
          </p:nvPr>
        </p:nvGraphicFramePr>
        <p:xfrm>
          <a:off x="348017" y="1471252"/>
          <a:ext cx="8536675" cy="5224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59" name="Shape 55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 lang="en-US"/>
          </a:p>
        </p:txBody>
      </p:sp>
      <p:sp>
        <p:nvSpPr>
          <p:cNvPr id="6" name="Shape 522"/>
          <p:cNvSpPr txBox="1">
            <a:spLocks noGrp="1"/>
          </p:cNvSpPr>
          <p:nvPr>
            <p:ph type="title"/>
          </p:nvPr>
        </p:nvSpPr>
        <p:spPr>
          <a:xfrm>
            <a:off x="457201" y="677839"/>
            <a:ext cx="7772400" cy="145626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889" b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</a:rPr>
              <a:t>YOUR TASK</a:t>
            </a:r>
            <a:endParaRPr lang="en-US" sz="4889" b="1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</a:endParaRPr>
          </a:p>
        </p:txBody>
      </p:sp>
      <p:sp>
        <p:nvSpPr>
          <p:cNvPr id="7" name="Shape 523"/>
          <p:cNvSpPr txBox="1">
            <a:spLocks/>
          </p:cNvSpPr>
          <p:nvPr/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25" tIns="45700" rIns="91425" bIns="45700" rtlCol="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 baseline="0">
                <a:solidFill>
                  <a:schemeClr val="tx1"/>
                </a:solidFill>
                <a:effectLst/>
                <a:latin typeface="+mn-lt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SzPct val="25000"/>
                <a:buFont typeface="Arial"/>
                <a:buNone/>
              </a:pPr>
              <a:t>58</a:t>
            </a:fld>
            <a:endParaRPr lang="en-US"/>
          </a:p>
        </p:txBody>
      </p:sp>
      <p:pic>
        <p:nvPicPr>
          <p:cNvPr id="9" name="Shape 524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5147" y="1405972"/>
            <a:ext cx="3421547" cy="348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>
            <a:spLocks noGrp="1"/>
          </p:cNvSpPr>
          <p:nvPr>
            <p:ph type="title"/>
          </p:nvPr>
        </p:nvSpPr>
        <p:spPr>
          <a:xfrm>
            <a:off x="1460311" y="1079864"/>
            <a:ext cx="3439236" cy="831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800" b="1" dirty="0">
                <a:latin typeface="+mn-lt"/>
              </a:rPr>
              <a:t>Task List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674192"/>
              </p:ext>
            </p:extLst>
          </p:nvPr>
        </p:nvGraphicFramePr>
        <p:xfrm>
          <a:off x="389850" y="736979"/>
          <a:ext cx="8364300" cy="586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74" name="Shape 57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59</a:t>
            </a:fld>
            <a:endParaRPr lang="en-US"/>
          </a:p>
        </p:txBody>
      </p:sp>
      <p:sp>
        <p:nvSpPr>
          <p:cNvPr id="575" name="Shape 575"/>
          <p:cNvSpPr txBox="1"/>
          <p:nvPr/>
        </p:nvSpPr>
        <p:spPr>
          <a:xfrm>
            <a:off x="6242100" y="133175"/>
            <a:ext cx="27797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Module A, P4, Task 5, Page 164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5C2AA2-32F3-4574-B7EB-BDF4A0FE0D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0C5C2AA2-32F3-4574-B7EB-BDF4A0FE0D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AD42CA-C115-4366-BDEE-565FF2828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dgm id="{B5AD42CA-C115-4366-BDEE-565FF28285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5A670D-15C5-4460-9682-3733455D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0C5A670D-15C5-4460-9682-3733455DF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5E3F04-F36D-401A-9177-2AC7504EB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2F5E3F04-F36D-401A-9177-2AC7504EBF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4C8B53-4067-4ABA-BC49-ADB22E70B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dgm id="{144C8B53-4067-4ABA-BC49-ADB22E70BA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0AE2E9-0078-48ED-A9B4-17CCBEE2B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dgm id="{710AE2E9-0078-48ED-A9B4-17CCBEE2BD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  <p:sp>
        <p:nvSpPr>
          <p:cNvPr id="141" name="Shape 141"/>
          <p:cNvSpPr/>
          <p:nvPr/>
        </p:nvSpPr>
        <p:spPr>
          <a:xfrm>
            <a:off x="568500" y="4549450"/>
            <a:ext cx="8006999" cy="1608599"/>
          </a:xfrm>
          <a:prstGeom prst="rect">
            <a:avLst/>
          </a:prstGeom>
          <a:solidFill>
            <a:srgbClr val="4E7A3A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2459175" y="1332250"/>
            <a:ext cx="4559999" cy="1608599"/>
          </a:xfrm>
          <a:prstGeom prst="rect">
            <a:avLst/>
          </a:prstGeom>
          <a:solidFill>
            <a:srgbClr val="A2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1407375" y="2940850"/>
            <a:ext cx="6663599" cy="1608599"/>
          </a:xfrm>
          <a:prstGeom prst="rect">
            <a:avLst/>
          </a:prstGeom>
          <a:solidFill>
            <a:srgbClr val="CCBE04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 txBox="1"/>
          <p:nvPr/>
        </p:nvSpPr>
        <p:spPr>
          <a:xfrm>
            <a:off x="3045396" y="4549449"/>
            <a:ext cx="3338550" cy="9583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80-90%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Universal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3126637" y="2877793"/>
            <a:ext cx="3464400" cy="136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6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10-15</a:t>
            </a:r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%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Targeted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3477337" y="1332249"/>
            <a:ext cx="2763000" cy="111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1-5%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Intensive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530250" y="265125"/>
            <a:ext cx="8045399" cy="86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Universal Procedures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2" grpId="0" animBg="1"/>
      <p:bldP spid="14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60</a:t>
            </a:fld>
            <a:endParaRPr lang="en-US"/>
          </a:p>
        </p:txBody>
      </p:sp>
      <p:sp>
        <p:nvSpPr>
          <p:cNvPr id="141" name="Shape 141"/>
          <p:cNvSpPr/>
          <p:nvPr/>
        </p:nvSpPr>
        <p:spPr>
          <a:xfrm>
            <a:off x="568500" y="4549450"/>
            <a:ext cx="8006999" cy="1608599"/>
          </a:xfrm>
          <a:prstGeom prst="rect">
            <a:avLst/>
          </a:prstGeom>
          <a:solidFill>
            <a:srgbClr val="4E7A3A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2459175" y="1332250"/>
            <a:ext cx="4559999" cy="1608599"/>
          </a:xfrm>
          <a:prstGeom prst="rect">
            <a:avLst/>
          </a:prstGeom>
          <a:solidFill>
            <a:srgbClr val="A2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1407375" y="2940850"/>
            <a:ext cx="6663599" cy="1608599"/>
          </a:xfrm>
          <a:prstGeom prst="rect">
            <a:avLst/>
          </a:prstGeom>
          <a:solidFill>
            <a:srgbClr val="CCBE04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 txBox="1"/>
          <p:nvPr/>
        </p:nvSpPr>
        <p:spPr>
          <a:xfrm>
            <a:off x="3045396" y="4549449"/>
            <a:ext cx="3338550" cy="9583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80-90%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Universal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3126637" y="2877793"/>
            <a:ext cx="3464400" cy="136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6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10-15</a:t>
            </a:r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%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Targeted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3477337" y="1332249"/>
            <a:ext cx="2763000" cy="111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1-5%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Intensive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530250" y="265125"/>
            <a:ext cx="8045399" cy="86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Universal Procedures</a:t>
            </a:r>
          </a:p>
        </p:txBody>
      </p:sp>
    </p:spTree>
    <p:extLst>
      <p:ext uri="{BB962C8B-B14F-4D97-AF65-F5344CB8AC3E}">
        <p14:creationId xmlns:p14="http://schemas.microsoft.com/office/powerpoint/2010/main" val="29835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2" grpId="0" animBg="1"/>
      <p:bldP spid="14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400" b="1" dirty="0"/>
              <a:t>Other Data Sources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4357589"/>
              </p:ext>
            </p:extLst>
          </p:nvPr>
        </p:nvGraphicFramePr>
        <p:xfrm>
          <a:off x="689212" y="1855465"/>
          <a:ext cx="7772400" cy="364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96" name="Shape 59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562030-6AFF-421C-B6EA-4B3F4C0B3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09562030-6AFF-421C-B6EA-4B3F4C0B3A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132A8E-F846-49B6-BB43-ACC3B3703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graphicEl>
                                              <a:dgm id="{14132A8E-F846-49B6-BB43-ACC3B3703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422D74-134F-4E92-8005-9EFE4B2EC8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9E422D74-134F-4E92-8005-9EFE4B2EC8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9E546F-06A5-44B2-B3AC-46B9AEDD17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graphicEl>
                                              <a:dgm id="{AD9E546F-06A5-44B2-B3AC-46B9AEDD17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C415BB-5D6A-4663-BF49-10B2506B3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A0C415BB-5D6A-4663-BF49-10B2506B3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>
            <a:spLocks noGrp="1"/>
          </p:cNvSpPr>
          <p:nvPr>
            <p:ph type="title"/>
          </p:nvPr>
        </p:nvSpPr>
        <p:spPr>
          <a:xfrm>
            <a:off x="293427" y="477672"/>
            <a:ext cx="5629701" cy="10695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i="0" u="none" strike="noStrike" cap="non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TASK 5</a:t>
            </a:r>
            <a:r>
              <a:rPr lang="en-US" sz="4400" i="0" u="none" strike="noStrike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ACTION STEPS</a:t>
            </a:r>
            <a:endParaRPr lang="en-US" sz="4400" i="0" u="none" strike="noStrike" cap="none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925395"/>
              </p:ext>
            </p:extLst>
          </p:nvPr>
        </p:nvGraphicFramePr>
        <p:xfrm>
          <a:off x="457200" y="1351128"/>
          <a:ext cx="8229600" cy="514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04" name="Shape 60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62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000" b="1" dirty="0">
                <a:latin typeface="+mn-lt"/>
              </a:rPr>
              <a:t>Your task: Homework</a:t>
            </a:r>
          </a:p>
        </p:txBody>
      </p:sp>
      <p:sp>
        <p:nvSpPr>
          <p:cNvPr id="610" name="Shape 61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63</a:t>
            </a:fld>
            <a:endParaRPr lang="en-US"/>
          </a:p>
        </p:txBody>
      </p:sp>
      <p:pic>
        <p:nvPicPr>
          <p:cNvPr id="611" name="Shape 6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0917" y="2065868"/>
            <a:ext cx="5293781" cy="3755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524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4197" y="326919"/>
            <a:ext cx="1906646" cy="1738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64</a:t>
            </a:fld>
            <a:endParaRPr lang="en-US"/>
          </a:p>
        </p:txBody>
      </p:sp>
      <p:pic>
        <p:nvPicPr>
          <p:cNvPr id="618" name="Shape 6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688" y="103750"/>
            <a:ext cx="8594624" cy="645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 txBox="1">
            <a:spLocks noGrp="1"/>
          </p:cNvSpPr>
          <p:nvPr>
            <p:ph type="title"/>
          </p:nvPr>
        </p:nvSpPr>
        <p:spPr>
          <a:xfrm>
            <a:off x="743803" y="595954"/>
            <a:ext cx="7772400" cy="145626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4000" b="1" dirty="0">
                <a:latin typeface="+mn-lt"/>
              </a:rPr>
              <a:t>Project Lead Contact Info: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1405543"/>
              </p:ext>
            </p:extLst>
          </p:nvPr>
        </p:nvGraphicFramePr>
        <p:xfrm>
          <a:off x="743803" y="2171909"/>
          <a:ext cx="7772400" cy="364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26" name="Shape 62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AEB23C-65D7-4BA6-89F4-53AAFC594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61AEB23C-65D7-4BA6-89F4-53AAFC594A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112D77-83BD-4ABE-AF1D-59BE6DB120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dgm id="{29112D77-83BD-4ABE-AF1D-59BE6DB120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26C269-BBB7-48AA-9A0F-4A71FA8D0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5326C269-BBB7-48AA-9A0F-4A71FA8D0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D8BA2E-95E7-4F0C-96C6-6BA081023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8CD8BA2E-95E7-4F0C-96C6-6BA081023E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4400" b="1" dirty="0">
                <a:latin typeface="+mn-lt"/>
              </a:rPr>
              <a:t>Foundations Collaborative </a:t>
            </a:r>
          </a:p>
          <a:p>
            <a:pPr>
              <a:spcBef>
                <a:spcPts val="0"/>
              </a:spcBef>
              <a:buNone/>
            </a:pPr>
            <a:r>
              <a:rPr lang="en-US" sz="4400" b="1" dirty="0">
                <a:latin typeface="+mn-lt"/>
              </a:rPr>
              <a:t>Work Session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1354711"/>
              </p:ext>
            </p:extLst>
          </p:nvPr>
        </p:nvGraphicFramePr>
        <p:xfrm>
          <a:off x="1160058" y="2065868"/>
          <a:ext cx="7069542" cy="4024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34" name="Shape 6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4D8011-F719-4E2E-A87E-E1BA71A6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graphicEl>
                                              <a:dgm id="{AB4D8011-F719-4E2E-A87E-E1BA71A6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AB4D8011-F719-4E2E-A87E-E1BA71A6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graphicEl>
                                              <a:dgm id="{AB4D8011-F719-4E2E-A87E-E1BA71A68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E48C3F-1801-43A0-93E3-5D22FB844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20E48C3F-1801-43A0-93E3-5D22FB844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20E48C3F-1801-43A0-93E3-5D22FB844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20E48C3F-1801-43A0-93E3-5D22FB8443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47479E-3BB3-49C9-AE17-97F6E6A6F3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graphicEl>
                                              <a:dgm id="{CD47479E-3BB3-49C9-AE17-97F6E6A6F3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CD47479E-3BB3-49C9-AE17-97F6E6A6F3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graphicEl>
                                              <a:dgm id="{CD47479E-3BB3-49C9-AE17-97F6E6A6F3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CA78B0-F5A1-4F2B-864B-1723CAB2B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14CA78B0-F5A1-4F2B-864B-1723CAB2B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dgm id="{14CA78B0-F5A1-4F2B-864B-1723CAB2B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dgm id="{14CA78B0-F5A1-4F2B-864B-1723CAB2B0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6C2B03-9344-4F9A-BDDF-73C8F1B94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F06C2B03-9344-4F9A-BDDF-73C8F1B94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F06C2B03-9344-4F9A-BDDF-73C8F1B94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graphicEl>
                                              <a:dgm id="{F06C2B03-9344-4F9A-BDDF-73C8F1B94E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FECB7E-A9CC-4633-9207-E1C859BB7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63FECB7E-A9CC-4633-9207-E1C859BB7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63FECB7E-A9CC-4633-9207-E1C859BB7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63FECB7E-A9CC-4633-9207-E1C859BB71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47E018-4DB8-495A-952B-4C3906D3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6147E018-4DB8-495A-952B-4C3906D3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6147E018-4DB8-495A-952B-4C3906D3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graphicEl>
                                              <a:dgm id="{6147E018-4DB8-495A-952B-4C3906D36E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9B920-145A-4550-8790-9961EDBC2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42E9B920-145A-4550-8790-9961EDBC2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42E9B920-145A-4550-8790-9961EDBC2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graphicEl>
                                              <a:dgm id="{42E9B920-145A-4550-8790-9961EDBC26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6221" t="8863" r="6758" b="4596"/>
          <a:stretch/>
        </p:blipFill>
        <p:spPr>
          <a:xfrm>
            <a:off x="2409371" y="529771"/>
            <a:ext cx="4528457" cy="5718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8147554"/>
              </p:ext>
            </p:extLst>
          </p:nvPr>
        </p:nvGraphicFramePr>
        <p:xfrm>
          <a:off x="-1444172" y="1064863"/>
          <a:ext cx="10239829" cy="5358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2" name="Shape 16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6057850" y="303435"/>
            <a:ext cx="2768700" cy="480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dirty="0"/>
              <a:t>Module A, P1, Task 2, Page 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852BFD-037F-4CD5-B56C-12E39C6D3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25852BFD-037F-4CD5-B56C-12E39C6D3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EE5439-1872-42FC-8FB6-771E72EE9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graphicEl>
                                              <a:dgm id="{D0EE5439-1872-42FC-8FB6-771E72EE9C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BEC663-7CBC-48AB-BE2C-05376D04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F0BEC663-7CBC-48AB-BE2C-05376D04C2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ACFD90-088B-4438-88AC-23DC3964BD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graphicEl>
                                              <a:dgm id="{E5ACFD90-088B-4438-88AC-23DC3964BD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E2A581-04B8-4E2C-AEA6-201FDCC449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D7E2A581-04B8-4E2C-AEA6-201FDCC449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3609" y="423388"/>
            <a:ext cx="5558476" cy="5636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lestial">
    <a:dk1>
      <a:sysClr val="windowText" lastClr="000000"/>
    </a:dk1>
    <a:lt1>
      <a:sysClr val="window" lastClr="FFFFFF"/>
    </a:lt1>
    <a:dk2>
      <a:srgbClr val="3F296A"/>
    </a:dk2>
    <a:lt2>
      <a:srgbClr val="EBEBEB"/>
    </a:lt2>
    <a:accent1>
      <a:srgbClr val="E84574"/>
    </a:accent1>
    <a:accent2>
      <a:srgbClr val="798FF2"/>
    </a:accent2>
    <a:accent3>
      <a:srgbClr val="95C369"/>
    </a:accent3>
    <a:accent4>
      <a:srgbClr val="EE875A"/>
    </a:accent4>
    <a:accent5>
      <a:srgbClr val="C363E8"/>
    </a:accent5>
    <a:accent6>
      <a:srgbClr val="6AADC8"/>
    </a:accent6>
    <a:hlink>
      <a:srgbClr val="FE80C7"/>
    </a:hlink>
    <a:folHlink>
      <a:srgbClr val="FBA3EC"/>
    </a:folHlink>
  </a:clrScheme>
</a:themeOverride>
</file>

<file path=ppt/theme/themeOverride2.xml><?xml version="1.0" encoding="utf-8"?>
<a:themeOverride xmlns:a="http://schemas.openxmlformats.org/drawingml/2006/main">
  <a:clrScheme name="Celestial">
    <a:dk1>
      <a:sysClr val="windowText" lastClr="000000"/>
    </a:dk1>
    <a:lt1>
      <a:sysClr val="window" lastClr="FFFFFF"/>
    </a:lt1>
    <a:dk2>
      <a:srgbClr val="3F296A"/>
    </a:dk2>
    <a:lt2>
      <a:srgbClr val="EBEBEB"/>
    </a:lt2>
    <a:accent1>
      <a:srgbClr val="E84574"/>
    </a:accent1>
    <a:accent2>
      <a:srgbClr val="798FF2"/>
    </a:accent2>
    <a:accent3>
      <a:srgbClr val="95C369"/>
    </a:accent3>
    <a:accent4>
      <a:srgbClr val="EE875A"/>
    </a:accent4>
    <a:accent5>
      <a:srgbClr val="C363E8"/>
    </a:accent5>
    <a:accent6>
      <a:srgbClr val="6AADC8"/>
    </a:accent6>
    <a:hlink>
      <a:srgbClr val="FE80C7"/>
    </a:hlink>
    <a:folHlink>
      <a:srgbClr val="FBA3E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1851</TotalTime>
  <Words>1444</Words>
  <Application>Microsoft Macintosh PowerPoint</Application>
  <PresentationFormat>On-screen Show (4:3)</PresentationFormat>
  <Paragraphs>347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Calibri</vt:lpstr>
      <vt:lpstr>Calibri Light</vt:lpstr>
      <vt:lpstr>Comic Sans MS</vt:lpstr>
      <vt:lpstr>Courier New</vt:lpstr>
      <vt:lpstr>Noto Symbol</vt:lpstr>
      <vt:lpstr>Celestial</vt:lpstr>
      <vt:lpstr>WHAT IS “FOUNDATIONS?”</vt:lpstr>
      <vt:lpstr>GROUP NORMS</vt:lpstr>
      <vt:lpstr>OBJECTIVES</vt:lpstr>
      <vt:lpstr>MODULE A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ROADBLOCKS</vt:lpstr>
      <vt:lpstr>PowerPoint Presentation</vt:lpstr>
      <vt:lpstr>TAKE A LOOK AROUND</vt:lpstr>
      <vt:lpstr>Which is the best approach for your campus? For your kids?</vt:lpstr>
      <vt:lpstr>MODULE A, PRESENTATION 2 Team Processes</vt:lpstr>
      <vt:lpstr>The Team….</vt:lpstr>
      <vt:lpstr>YOUR TASKS</vt:lpstr>
      <vt:lpstr>TEAM ROLE</vt:lpstr>
      <vt:lpstr>YOUR TASK</vt:lpstr>
      <vt:lpstr>ADMINISTRATOR’S ROLE</vt:lpstr>
      <vt:lpstr>TEAM MEMBER TEAMS</vt:lpstr>
      <vt:lpstr>TEAM VISIBILITY</vt:lpstr>
      <vt:lpstr>TEAM ROLES </vt:lpstr>
      <vt:lpstr>ANOTHER CONSIDERATION</vt:lpstr>
      <vt:lpstr>YOUR TASK</vt:lpstr>
      <vt:lpstr>Team Meeting Schedule</vt:lpstr>
      <vt:lpstr>TEAM MEETING SCHEDULE OPTIONS:</vt:lpstr>
      <vt:lpstr>YOUR TASK</vt:lpstr>
      <vt:lpstr>Module A, Presentation 2, Task 4 Sustaining Culture</vt:lpstr>
      <vt:lpstr>PowerPoint Presentation</vt:lpstr>
      <vt:lpstr>PowerPoint Presentation</vt:lpstr>
      <vt:lpstr>Four  Corners</vt:lpstr>
      <vt:lpstr>YOUR TASK</vt:lpstr>
      <vt:lpstr>Improvement Cycle Module A, Presentation 3, Page 74</vt:lpstr>
      <vt:lpstr>REVIEW</vt:lpstr>
      <vt:lpstr>PRIORITIZE</vt:lpstr>
      <vt:lpstr>REVISE</vt:lpstr>
      <vt:lpstr>Turn &amp; Talk</vt:lpstr>
      <vt:lpstr>REVISE</vt:lpstr>
      <vt:lpstr>ADOPT</vt:lpstr>
      <vt:lpstr>ADOPT</vt:lpstr>
      <vt:lpstr>ADOPT: Thumbs Up</vt:lpstr>
      <vt:lpstr>ADOPT:  Thumbs Up/Thumbs Down</vt:lpstr>
      <vt:lpstr>IMPLEMENT</vt:lpstr>
      <vt:lpstr>PowerPoint Presentation</vt:lpstr>
      <vt:lpstr>YOUR TASK</vt:lpstr>
      <vt:lpstr>DATA-DRIVEN PROCESSES Module A, Presentation 4</vt:lpstr>
      <vt:lpstr>DATA DRIVEN PROCESS</vt:lpstr>
      <vt:lpstr>PowerPoint Presentation</vt:lpstr>
      <vt:lpstr>Use Multiple Data Sources to Identify Improvement Priorities</vt:lpstr>
      <vt:lpstr>SELECT PRIORITIES</vt:lpstr>
      <vt:lpstr>Data Sources</vt:lpstr>
      <vt:lpstr>Task List</vt:lpstr>
      <vt:lpstr>YOUR TASK</vt:lpstr>
      <vt:lpstr>TASK LIST</vt:lpstr>
      <vt:lpstr>COMMON AREA OBSERVATION DATA</vt:lpstr>
      <vt:lpstr>Task List</vt:lpstr>
      <vt:lpstr>INCIDENT REFERRAL DATA</vt:lpstr>
      <vt:lpstr>YOUR TASK</vt:lpstr>
      <vt:lpstr>Task List</vt:lpstr>
      <vt:lpstr>PowerPoint Presentation</vt:lpstr>
      <vt:lpstr>Other Data Sources</vt:lpstr>
      <vt:lpstr>TASK 5 ACTION STEPS</vt:lpstr>
      <vt:lpstr>Your task: Homework</vt:lpstr>
      <vt:lpstr>PowerPoint Presentation</vt:lpstr>
      <vt:lpstr>Project Lead Contact Info:</vt:lpstr>
      <vt:lpstr>Foundations Collaborative  Work Session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Foundations?</dc:title>
  <dc:creator>Carlson, Susan M</dc:creator>
  <cp:lastModifiedBy>Heinchon, Stephanie</cp:lastModifiedBy>
  <cp:revision>65</cp:revision>
  <dcterms:modified xsi:type="dcterms:W3CDTF">2016-01-15T01:45:52Z</dcterms:modified>
</cp:coreProperties>
</file>