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1"/>
    <p:sldMasterId id="2147483721" r:id="rId2"/>
    <p:sldMasterId id="2147483711" r:id="rId3"/>
  </p:sldMasterIdLst>
  <p:notesMasterIdLst>
    <p:notesMasterId r:id="rId49"/>
  </p:notesMasterIdLst>
  <p:handoutMasterIdLst>
    <p:handoutMasterId r:id="rId50"/>
  </p:handoutMasterIdLst>
  <p:sldIdLst>
    <p:sldId id="378" r:id="rId4"/>
    <p:sldId id="822" r:id="rId5"/>
    <p:sldId id="814" r:id="rId6"/>
    <p:sldId id="833" r:id="rId7"/>
    <p:sldId id="831" r:id="rId8"/>
    <p:sldId id="834" r:id="rId9"/>
    <p:sldId id="829" r:id="rId10"/>
    <p:sldId id="811" r:id="rId11"/>
    <p:sldId id="827" r:id="rId12"/>
    <p:sldId id="823" r:id="rId13"/>
    <p:sldId id="853" r:id="rId14"/>
    <p:sldId id="875" r:id="rId15"/>
    <p:sldId id="855" r:id="rId16"/>
    <p:sldId id="856" r:id="rId17"/>
    <p:sldId id="857" r:id="rId18"/>
    <p:sldId id="858" r:id="rId19"/>
    <p:sldId id="859" r:id="rId20"/>
    <p:sldId id="861" r:id="rId21"/>
    <p:sldId id="877" r:id="rId22"/>
    <p:sldId id="863" r:id="rId23"/>
    <p:sldId id="864" r:id="rId24"/>
    <p:sldId id="865" r:id="rId25"/>
    <p:sldId id="866" r:id="rId26"/>
    <p:sldId id="867" r:id="rId27"/>
    <p:sldId id="869" r:id="rId28"/>
    <p:sldId id="870" r:id="rId29"/>
    <p:sldId id="871" r:id="rId30"/>
    <p:sldId id="872" r:id="rId31"/>
    <p:sldId id="873" r:id="rId32"/>
    <p:sldId id="876" r:id="rId33"/>
    <p:sldId id="846" r:id="rId34"/>
    <p:sldId id="848" r:id="rId35"/>
    <p:sldId id="849" r:id="rId36"/>
    <p:sldId id="850" r:id="rId37"/>
    <p:sldId id="851" r:id="rId38"/>
    <p:sldId id="838" r:id="rId39"/>
    <p:sldId id="839" r:id="rId40"/>
    <p:sldId id="840" r:id="rId41"/>
    <p:sldId id="841" r:id="rId42"/>
    <p:sldId id="842" r:id="rId43"/>
    <p:sldId id="843" r:id="rId44"/>
    <p:sldId id="844" r:id="rId45"/>
    <p:sldId id="845" r:id="rId46"/>
    <p:sldId id="837" r:id="rId47"/>
    <p:sldId id="836" r:id="rId48"/>
  </p:sldIdLst>
  <p:sldSz cx="9144000" cy="6858000" type="screen4x3"/>
  <p:notesSz cx="6669088" cy="9926638"/>
  <p:custDataLst>
    <p:tags r:id="rId51"/>
  </p:custDataLst>
  <p:defaultTex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FREE POWERPOINT TEMPLATE" id="{CCC10D6E-D2BF-4572-BDDC-4296AF05B336}">
          <p14:sldIdLst>
            <p14:sldId id="378"/>
            <p14:sldId id="822"/>
            <p14:sldId id="814"/>
            <p14:sldId id="833"/>
            <p14:sldId id="831"/>
            <p14:sldId id="834"/>
            <p14:sldId id="829"/>
            <p14:sldId id="811"/>
            <p14:sldId id="827"/>
            <p14:sldId id="823"/>
            <p14:sldId id="853"/>
            <p14:sldId id="875"/>
            <p14:sldId id="855"/>
            <p14:sldId id="856"/>
            <p14:sldId id="857"/>
            <p14:sldId id="858"/>
            <p14:sldId id="859"/>
            <p14:sldId id="861"/>
            <p14:sldId id="877"/>
            <p14:sldId id="863"/>
            <p14:sldId id="864"/>
            <p14:sldId id="865"/>
            <p14:sldId id="866"/>
            <p14:sldId id="867"/>
            <p14:sldId id="869"/>
            <p14:sldId id="870"/>
            <p14:sldId id="871"/>
            <p14:sldId id="872"/>
            <p14:sldId id="873"/>
            <p14:sldId id="876"/>
            <p14:sldId id="846"/>
            <p14:sldId id="848"/>
            <p14:sldId id="849"/>
            <p14:sldId id="850"/>
            <p14:sldId id="851"/>
            <p14:sldId id="838"/>
            <p14:sldId id="839"/>
            <p14:sldId id="840"/>
            <p14:sldId id="841"/>
            <p14:sldId id="842"/>
            <p14:sldId id="843"/>
            <p14:sldId id="844"/>
            <p14:sldId id="845"/>
            <p14:sldId id="837"/>
            <p14:sldId id="836"/>
          </p14:sldIdLst>
        </p14:section>
        <p14:section name="COPYRIGHT NOTICE - USAGE" id="{6EF7401F-3C55-4889-AD65-187D3766A4E5}">
          <p14:sldIdLst/>
        </p14:section>
      </p14:sectionLst>
    </p:ext>
    <p:ext uri="{EFAFB233-063F-42B5-8137-9DF3F51BA10A}">
      <p15:sldGuideLst xmlns:p15="http://schemas.microsoft.com/office/powerpoint/2012/main">
        <p15:guide id="1" orient="horz" pos="981" userDrawn="1">
          <p15:clr>
            <a:srgbClr val="A4A3A4"/>
          </p15:clr>
        </p15:guide>
        <p15:guide id="2" pos="338" userDrawn="1">
          <p15:clr>
            <a:srgbClr val="A4A3A4"/>
          </p15:clr>
        </p15:guide>
        <p15:guide id="3" orient="horz" pos="3657" userDrawn="1">
          <p15:clr>
            <a:srgbClr val="A4A3A4"/>
          </p15:clr>
        </p15:guide>
        <p15:guide id="4" pos="7339" userDrawn="1">
          <p15:clr>
            <a:srgbClr val="A4A3A4"/>
          </p15:clr>
        </p15:guide>
        <p15:guide id="5" orient="horz">
          <p15:clr>
            <a:srgbClr val="A4A3A4"/>
          </p15:clr>
        </p15:guide>
        <p15:guide id="6">
          <p15:clr>
            <a:srgbClr val="A4A3A4"/>
          </p15:clr>
        </p15:guide>
        <p15:guide id="7" orient="horz" pos="984">
          <p15:clr>
            <a:srgbClr val="A4A3A4"/>
          </p15:clr>
        </p15:guide>
        <p15:guide id="8" pos="349">
          <p15:clr>
            <a:srgbClr val="A4A3A4"/>
          </p15:clr>
        </p15:guide>
        <p15:guide id="9" pos="3840">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F711"/>
    <a:srgbClr val="38D847"/>
    <a:srgbClr val="F8F8F8"/>
    <a:srgbClr val="31B16E"/>
    <a:srgbClr val="721C24"/>
    <a:srgbClr val="537397"/>
    <a:srgbClr val="476381"/>
    <a:srgbClr val="3D741E"/>
    <a:srgbClr val="128842"/>
    <a:srgbClr val="E6E6E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25" autoAdjust="0"/>
    <p:restoredTop sz="32536" autoAdjust="0"/>
  </p:normalViewPr>
  <p:slideViewPr>
    <p:cSldViewPr snapToGrid="0" snapToObjects="1" showGuides="1">
      <p:cViewPr>
        <p:scale>
          <a:sx n="55" d="100"/>
          <a:sy n="55" d="100"/>
        </p:scale>
        <p:origin x="2488" y="144"/>
      </p:cViewPr>
      <p:guideLst>
        <p:guide orient="horz" pos="981"/>
        <p:guide pos="338"/>
        <p:guide orient="horz" pos="3657"/>
        <p:guide pos="7339"/>
        <p:guide orient="horz"/>
        <p:guide/>
        <p:guide orient="horz" pos="984"/>
        <p:guide pos="349"/>
        <p:guide pos="3840"/>
      </p:guideLst>
    </p:cSldViewPr>
  </p:slideViewPr>
  <p:outlineViewPr>
    <p:cViewPr>
      <p:scale>
        <a:sx n="33" d="100"/>
        <a:sy n="33" d="100"/>
      </p:scale>
      <p:origin x="0" y="-978"/>
    </p:cViewPr>
  </p:outlineViewPr>
  <p:notesTextViewPr>
    <p:cViewPr>
      <p:scale>
        <a:sx n="3" d="2"/>
        <a:sy n="3" d="2"/>
      </p:scale>
      <p:origin x="0" y="0"/>
    </p:cViewPr>
  </p:notesTextViewPr>
  <p:sorterViewPr>
    <p:cViewPr>
      <p:scale>
        <a:sx n="160" d="100"/>
        <a:sy n="160" d="100"/>
      </p:scale>
      <p:origin x="0" y="0"/>
    </p:cViewPr>
  </p:sorterViewPr>
  <p:notesViewPr>
    <p:cSldViewPr snapToGrid="0" snapToObjects="1">
      <p:cViewPr varScale="1">
        <p:scale>
          <a:sx n="76" d="100"/>
          <a:sy n="76" d="100"/>
        </p:scale>
        <p:origin x="-4080" y="-102"/>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handoutMaster" Target="handoutMasters/handoutMaster1.xml"/><Relationship Id="rId51" Type="http://schemas.openxmlformats.org/officeDocument/2006/relationships/tags" Target="tags/tag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669EC7-614D-4E53-8941-A93AF8BC8448}" type="doc">
      <dgm:prSet loTypeId="urn:microsoft.com/office/officeart/2005/8/layout/default" loCatId="list" qsTypeId="urn:microsoft.com/office/officeart/2005/8/quickstyle/3d2" qsCatId="3D" csTypeId="urn:microsoft.com/office/officeart/2005/8/colors/colorful1" csCatId="colorful" phldr="1"/>
      <dgm:spPr/>
      <dgm:t>
        <a:bodyPr/>
        <a:lstStyle/>
        <a:p>
          <a:endParaRPr lang="en-US"/>
        </a:p>
      </dgm:t>
    </dgm:pt>
    <dgm:pt modelId="{2EE61E84-E14E-4FDD-8FE8-FD38356A90E7}">
      <dgm:prSet/>
      <dgm:spPr/>
      <dgm:t>
        <a:bodyPr/>
        <a:lstStyle/>
        <a:p>
          <a:pPr algn="r" rtl="0"/>
          <a:r>
            <a:rPr lang="en-US" b="0" dirty="0" smtClean="0"/>
            <a:t>Managing Behavior in Common Areas and With </a:t>
          </a:r>
          <a:r>
            <a:rPr lang="en-US" b="0" dirty="0" err="1" smtClean="0"/>
            <a:t>Schoolwide</a:t>
          </a:r>
          <a:r>
            <a:rPr lang="en-US" b="0" dirty="0" smtClean="0"/>
            <a:t> Procedures</a:t>
          </a:r>
          <a:endParaRPr lang="en-US" dirty="0"/>
        </a:p>
      </dgm:t>
    </dgm:pt>
    <dgm:pt modelId="{B6AABA74-39F9-4ECD-B4F7-9A336AE49DAD}" type="parTrans" cxnId="{7BD40177-6F93-4114-BE1C-6BDF3C47FB22}">
      <dgm:prSet/>
      <dgm:spPr/>
      <dgm:t>
        <a:bodyPr/>
        <a:lstStyle/>
        <a:p>
          <a:endParaRPr lang="en-US"/>
        </a:p>
      </dgm:t>
    </dgm:pt>
    <dgm:pt modelId="{A4A41039-4777-4219-8E61-ECC87773AB25}" type="sibTrans" cxnId="{7BD40177-6F93-4114-BE1C-6BDF3C47FB22}">
      <dgm:prSet/>
      <dgm:spPr/>
      <dgm:t>
        <a:bodyPr/>
        <a:lstStyle/>
        <a:p>
          <a:endParaRPr lang="en-US"/>
        </a:p>
      </dgm:t>
    </dgm:pt>
    <dgm:pt modelId="{8D1E3266-DC52-4579-919C-7530F9F969C8}" type="pres">
      <dgm:prSet presAssocID="{68669EC7-614D-4E53-8941-A93AF8BC8448}" presName="diagram" presStyleCnt="0">
        <dgm:presLayoutVars>
          <dgm:dir/>
          <dgm:resizeHandles val="exact"/>
        </dgm:presLayoutVars>
      </dgm:prSet>
      <dgm:spPr/>
      <dgm:t>
        <a:bodyPr/>
        <a:lstStyle/>
        <a:p>
          <a:endParaRPr lang="en-US"/>
        </a:p>
      </dgm:t>
    </dgm:pt>
    <dgm:pt modelId="{69C7E698-268B-4390-A0FE-15FACA5CFA2B}" type="pres">
      <dgm:prSet presAssocID="{2EE61E84-E14E-4FDD-8FE8-FD38356A90E7}" presName="node" presStyleLbl="node1" presStyleIdx="0" presStyleCnt="1" custScaleX="114244">
        <dgm:presLayoutVars>
          <dgm:bulletEnabled val="1"/>
        </dgm:presLayoutVars>
      </dgm:prSet>
      <dgm:spPr/>
      <dgm:t>
        <a:bodyPr/>
        <a:lstStyle/>
        <a:p>
          <a:endParaRPr lang="en-US"/>
        </a:p>
      </dgm:t>
    </dgm:pt>
  </dgm:ptLst>
  <dgm:cxnLst>
    <dgm:cxn modelId="{7BD40177-6F93-4114-BE1C-6BDF3C47FB22}" srcId="{68669EC7-614D-4E53-8941-A93AF8BC8448}" destId="{2EE61E84-E14E-4FDD-8FE8-FD38356A90E7}" srcOrd="0" destOrd="0" parTransId="{B6AABA74-39F9-4ECD-B4F7-9A336AE49DAD}" sibTransId="{A4A41039-4777-4219-8E61-ECC87773AB25}"/>
    <dgm:cxn modelId="{302E149C-8022-4D94-8B7D-05BC6204F38D}" type="presOf" srcId="{2EE61E84-E14E-4FDD-8FE8-FD38356A90E7}" destId="{69C7E698-268B-4390-A0FE-15FACA5CFA2B}" srcOrd="0" destOrd="0" presId="urn:microsoft.com/office/officeart/2005/8/layout/default"/>
    <dgm:cxn modelId="{F0F3B6CC-9123-4048-9744-E4754DFBC86A}" type="presOf" srcId="{68669EC7-614D-4E53-8941-A93AF8BC8448}" destId="{8D1E3266-DC52-4579-919C-7530F9F969C8}" srcOrd="0" destOrd="0" presId="urn:microsoft.com/office/officeart/2005/8/layout/default"/>
    <dgm:cxn modelId="{5DACB621-849A-4A35-BB6F-F92B4FB4EFA2}" type="presParOf" srcId="{8D1E3266-DC52-4579-919C-7530F9F969C8}" destId="{69C7E698-268B-4390-A0FE-15FACA5CFA2B}"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7652FC-2FAD-4EA7-99CE-70FFA6ACE43D}"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C9A4872B-BC39-4EE9-859B-2AE603426054}">
      <dgm:prSet custT="1"/>
      <dgm:spPr/>
      <dgm:t>
        <a:bodyPr/>
        <a:lstStyle/>
        <a:p>
          <a:pPr rtl="0"/>
          <a:r>
            <a:rPr lang="en-US" sz="2800" b="0" i="0" dirty="0" smtClean="0"/>
            <a:t>May keep an electronic version in a shared drive as well</a:t>
          </a:r>
          <a:endParaRPr lang="en-US" sz="2800" dirty="0"/>
        </a:p>
      </dgm:t>
    </dgm:pt>
    <dgm:pt modelId="{0FF05B60-B9CB-48B4-936C-6F2C390FE8B7}" type="parTrans" cxnId="{CD7D35A2-F6AD-4C38-9685-A6720D44952A}">
      <dgm:prSet/>
      <dgm:spPr/>
      <dgm:t>
        <a:bodyPr/>
        <a:lstStyle/>
        <a:p>
          <a:endParaRPr lang="en-US"/>
        </a:p>
      </dgm:t>
    </dgm:pt>
    <dgm:pt modelId="{AE30BE7C-F1CF-463D-BF5C-44320398F0B5}" type="sibTrans" cxnId="{CD7D35A2-F6AD-4C38-9685-A6720D44952A}">
      <dgm:prSet/>
      <dgm:spPr/>
      <dgm:t>
        <a:bodyPr/>
        <a:lstStyle/>
        <a:p>
          <a:endParaRPr lang="en-US"/>
        </a:p>
      </dgm:t>
    </dgm:pt>
    <dgm:pt modelId="{FF0FC2BA-E01F-4898-8F93-AD3908E5ACE8}">
      <dgm:prSet custT="1"/>
      <dgm:spPr/>
      <dgm:t>
        <a:bodyPr/>
        <a:lstStyle/>
        <a:p>
          <a:pPr rtl="0"/>
          <a:r>
            <a:rPr lang="en-US" sz="3200" b="0" i="0" dirty="0" smtClean="0"/>
            <a:t>Five Sections:</a:t>
          </a:r>
          <a:endParaRPr lang="en-US" sz="3200" dirty="0"/>
        </a:p>
      </dgm:t>
    </dgm:pt>
    <dgm:pt modelId="{E79AE690-41B1-4DB3-ABC1-A22DFE59C610}" type="parTrans" cxnId="{702507BE-B167-4C01-958A-7D48A52E113E}">
      <dgm:prSet/>
      <dgm:spPr/>
      <dgm:t>
        <a:bodyPr/>
        <a:lstStyle/>
        <a:p>
          <a:endParaRPr lang="en-US"/>
        </a:p>
      </dgm:t>
    </dgm:pt>
    <dgm:pt modelId="{A868DF67-ECE6-4382-B6C8-DA6202104BB8}" type="sibTrans" cxnId="{702507BE-B167-4C01-958A-7D48A52E113E}">
      <dgm:prSet/>
      <dgm:spPr/>
      <dgm:t>
        <a:bodyPr/>
        <a:lstStyle/>
        <a:p>
          <a:endParaRPr lang="en-US"/>
        </a:p>
      </dgm:t>
    </dgm:pt>
    <dgm:pt modelId="{3B5A6E7D-87C2-4281-B3C8-50976DE9A748}">
      <dgm:prSet custT="1"/>
      <dgm:spPr/>
      <dgm:t>
        <a:bodyPr/>
        <a:lstStyle/>
        <a:p>
          <a:pPr rtl="0"/>
          <a:r>
            <a:rPr lang="en-US" sz="2400" b="0" i="0" dirty="0" smtClean="0"/>
            <a:t>Works in Progress</a:t>
          </a:r>
          <a:endParaRPr lang="en-US" sz="2400" dirty="0"/>
        </a:p>
      </dgm:t>
    </dgm:pt>
    <dgm:pt modelId="{A427A86B-1625-48D2-B75E-32F699A31287}" type="parTrans" cxnId="{2B0E7C7D-AD83-406F-8260-848A4BAB8340}">
      <dgm:prSet/>
      <dgm:spPr/>
      <dgm:t>
        <a:bodyPr/>
        <a:lstStyle/>
        <a:p>
          <a:endParaRPr lang="en-US"/>
        </a:p>
      </dgm:t>
    </dgm:pt>
    <dgm:pt modelId="{278ACFB3-6CB8-4E63-A933-CDC19A082485}" type="sibTrans" cxnId="{2B0E7C7D-AD83-406F-8260-848A4BAB8340}">
      <dgm:prSet/>
      <dgm:spPr/>
      <dgm:t>
        <a:bodyPr/>
        <a:lstStyle/>
        <a:p>
          <a:endParaRPr lang="en-US"/>
        </a:p>
      </dgm:t>
    </dgm:pt>
    <dgm:pt modelId="{39463796-04C4-4A43-8CD4-7F56A300732B}">
      <dgm:prSet custT="1"/>
      <dgm:spPr/>
      <dgm:t>
        <a:bodyPr/>
        <a:lstStyle/>
        <a:p>
          <a:pPr rtl="0"/>
          <a:r>
            <a:rPr lang="en-US" sz="2400" b="0" i="0" dirty="0" smtClean="0"/>
            <a:t>Archived- must have data to show it’s working before moving it into the data</a:t>
          </a:r>
          <a:endParaRPr lang="en-US" sz="2400" dirty="0"/>
        </a:p>
      </dgm:t>
    </dgm:pt>
    <dgm:pt modelId="{1109D27F-35F0-4984-BA53-0DECF2799F30}" type="parTrans" cxnId="{CC0939A5-54E7-46AE-AEC2-C00A8F18303E}">
      <dgm:prSet/>
      <dgm:spPr/>
      <dgm:t>
        <a:bodyPr/>
        <a:lstStyle/>
        <a:p>
          <a:endParaRPr lang="en-US"/>
        </a:p>
      </dgm:t>
    </dgm:pt>
    <dgm:pt modelId="{6A0B5984-FE95-4415-BCC3-5EEF16BACCAC}" type="sibTrans" cxnId="{CC0939A5-54E7-46AE-AEC2-C00A8F18303E}">
      <dgm:prSet/>
      <dgm:spPr/>
      <dgm:t>
        <a:bodyPr/>
        <a:lstStyle/>
        <a:p>
          <a:endParaRPr lang="en-US"/>
        </a:p>
      </dgm:t>
    </dgm:pt>
    <dgm:pt modelId="{E8549943-DF5F-4704-AB1F-A98FAE69A9FA}">
      <dgm:prSet custT="1"/>
      <dgm:spPr/>
      <dgm:t>
        <a:bodyPr/>
        <a:lstStyle/>
        <a:p>
          <a:pPr rtl="0"/>
          <a:r>
            <a:rPr lang="en-US" sz="2400" b="0" i="0" dirty="0" smtClean="0"/>
            <a:t>Staff Handbook</a:t>
          </a:r>
          <a:endParaRPr lang="en-US" sz="2400" dirty="0"/>
        </a:p>
      </dgm:t>
    </dgm:pt>
    <dgm:pt modelId="{C8D4B343-E6E8-404D-B877-535355820055}" type="parTrans" cxnId="{2F77DCE4-D385-45EC-B4EF-CEE9B189BA13}">
      <dgm:prSet/>
      <dgm:spPr/>
      <dgm:t>
        <a:bodyPr/>
        <a:lstStyle/>
        <a:p>
          <a:endParaRPr lang="en-US"/>
        </a:p>
      </dgm:t>
    </dgm:pt>
    <dgm:pt modelId="{5F80B3BF-F2B2-4A62-BB32-62FA31BD1747}" type="sibTrans" cxnId="{2F77DCE4-D385-45EC-B4EF-CEE9B189BA13}">
      <dgm:prSet/>
      <dgm:spPr/>
      <dgm:t>
        <a:bodyPr/>
        <a:lstStyle/>
        <a:p>
          <a:endParaRPr lang="en-US"/>
        </a:p>
      </dgm:t>
    </dgm:pt>
    <dgm:pt modelId="{2A2E6C83-2003-4231-82B0-A2CDA83EBA66}">
      <dgm:prSet custT="1"/>
      <dgm:spPr/>
      <dgm:t>
        <a:bodyPr/>
        <a:lstStyle/>
        <a:p>
          <a:pPr rtl="0"/>
          <a:r>
            <a:rPr lang="en-US" sz="2400" b="0" i="0" dirty="0" smtClean="0"/>
            <a:t>Student and Parent Addendum</a:t>
          </a:r>
          <a:endParaRPr lang="en-US" sz="2400" dirty="0"/>
        </a:p>
      </dgm:t>
    </dgm:pt>
    <dgm:pt modelId="{69409B04-E133-4A37-9651-2E01675DE4DD}" type="parTrans" cxnId="{503BB847-76D7-4859-9EE2-073B4D99C75B}">
      <dgm:prSet/>
      <dgm:spPr/>
      <dgm:t>
        <a:bodyPr/>
        <a:lstStyle/>
        <a:p>
          <a:endParaRPr lang="en-US"/>
        </a:p>
      </dgm:t>
    </dgm:pt>
    <dgm:pt modelId="{273106FE-66F2-49E9-AA5A-FE24980A5097}" type="sibTrans" cxnId="{503BB847-76D7-4859-9EE2-073B4D99C75B}">
      <dgm:prSet/>
      <dgm:spPr/>
      <dgm:t>
        <a:bodyPr/>
        <a:lstStyle/>
        <a:p>
          <a:endParaRPr lang="en-US"/>
        </a:p>
      </dgm:t>
    </dgm:pt>
    <dgm:pt modelId="{FBCD3F04-3797-464F-838B-D24B9502FA88}">
      <dgm:prSet custT="1"/>
      <dgm:spPr/>
      <dgm:t>
        <a:bodyPr/>
        <a:lstStyle/>
        <a:p>
          <a:pPr rtl="0"/>
          <a:r>
            <a:rPr lang="en-US" sz="2400" b="0" i="0" dirty="0" smtClean="0"/>
            <a:t>Training Plan- back to school launch, as well as what you do when you retrain in January</a:t>
          </a:r>
          <a:endParaRPr lang="en-US" sz="2400" dirty="0"/>
        </a:p>
      </dgm:t>
    </dgm:pt>
    <dgm:pt modelId="{F76F361C-B2FC-46F5-BBE4-E001C843314C}" type="parTrans" cxnId="{9E20D9FB-2261-492D-91F2-CC9A97567C52}">
      <dgm:prSet/>
      <dgm:spPr/>
      <dgm:t>
        <a:bodyPr/>
        <a:lstStyle/>
        <a:p>
          <a:endParaRPr lang="en-US"/>
        </a:p>
      </dgm:t>
    </dgm:pt>
    <dgm:pt modelId="{E9DE27D5-40C2-4982-AF4D-87E1C24C3139}" type="sibTrans" cxnId="{9E20D9FB-2261-492D-91F2-CC9A97567C52}">
      <dgm:prSet/>
      <dgm:spPr/>
      <dgm:t>
        <a:bodyPr/>
        <a:lstStyle/>
        <a:p>
          <a:endParaRPr lang="en-US"/>
        </a:p>
      </dgm:t>
    </dgm:pt>
    <dgm:pt modelId="{A599F86A-D8BB-429E-9E21-D805352F5953}" type="pres">
      <dgm:prSet presAssocID="{587652FC-2FAD-4EA7-99CE-70FFA6ACE43D}" presName="linear" presStyleCnt="0">
        <dgm:presLayoutVars>
          <dgm:animLvl val="lvl"/>
          <dgm:resizeHandles val="exact"/>
        </dgm:presLayoutVars>
      </dgm:prSet>
      <dgm:spPr/>
      <dgm:t>
        <a:bodyPr/>
        <a:lstStyle/>
        <a:p>
          <a:endParaRPr lang="en-US"/>
        </a:p>
      </dgm:t>
    </dgm:pt>
    <dgm:pt modelId="{5B601DC2-D018-49B3-9BAC-89F3291636D7}" type="pres">
      <dgm:prSet presAssocID="{C9A4872B-BC39-4EE9-859B-2AE603426054}" presName="parentText" presStyleLbl="node1" presStyleIdx="0" presStyleCnt="2">
        <dgm:presLayoutVars>
          <dgm:chMax val="0"/>
          <dgm:bulletEnabled val="1"/>
        </dgm:presLayoutVars>
      </dgm:prSet>
      <dgm:spPr/>
      <dgm:t>
        <a:bodyPr/>
        <a:lstStyle/>
        <a:p>
          <a:endParaRPr lang="en-US"/>
        </a:p>
      </dgm:t>
    </dgm:pt>
    <dgm:pt modelId="{41B4E83F-DC61-4AB2-A71C-41120B070CA2}" type="pres">
      <dgm:prSet presAssocID="{AE30BE7C-F1CF-463D-BF5C-44320398F0B5}" presName="spacer" presStyleCnt="0"/>
      <dgm:spPr/>
    </dgm:pt>
    <dgm:pt modelId="{79929C6F-64E4-4145-900E-E2E1963358E1}" type="pres">
      <dgm:prSet presAssocID="{FF0FC2BA-E01F-4898-8F93-AD3908E5ACE8}" presName="parentText" presStyleLbl="node1" presStyleIdx="1" presStyleCnt="2">
        <dgm:presLayoutVars>
          <dgm:chMax val="0"/>
          <dgm:bulletEnabled val="1"/>
        </dgm:presLayoutVars>
      </dgm:prSet>
      <dgm:spPr/>
      <dgm:t>
        <a:bodyPr/>
        <a:lstStyle/>
        <a:p>
          <a:endParaRPr lang="en-US"/>
        </a:p>
      </dgm:t>
    </dgm:pt>
    <dgm:pt modelId="{1D6567AE-6AF8-4279-AF79-4FCC4F88C591}" type="pres">
      <dgm:prSet presAssocID="{FF0FC2BA-E01F-4898-8F93-AD3908E5ACE8}" presName="childText" presStyleLbl="revTx" presStyleIdx="0" presStyleCnt="1" custScaleX="115852">
        <dgm:presLayoutVars>
          <dgm:bulletEnabled val="1"/>
        </dgm:presLayoutVars>
      </dgm:prSet>
      <dgm:spPr/>
      <dgm:t>
        <a:bodyPr/>
        <a:lstStyle/>
        <a:p>
          <a:endParaRPr lang="en-US"/>
        </a:p>
      </dgm:t>
    </dgm:pt>
  </dgm:ptLst>
  <dgm:cxnLst>
    <dgm:cxn modelId="{929BE185-A7A4-4200-8D75-C4BBC4013938}" type="presOf" srcId="{39463796-04C4-4A43-8CD4-7F56A300732B}" destId="{1D6567AE-6AF8-4279-AF79-4FCC4F88C591}" srcOrd="0" destOrd="1" presId="urn:microsoft.com/office/officeart/2005/8/layout/vList2"/>
    <dgm:cxn modelId="{F31B0E4F-22FD-4993-9336-54BD1316BB1E}" type="presOf" srcId="{587652FC-2FAD-4EA7-99CE-70FFA6ACE43D}" destId="{A599F86A-D8BB-429E-9E21-D805352F5953}" srcOrd="0" destOrd="0" presId="urn:microsoft.com/office/officeart/2005/8/layout/vList2"/>
    <dgm:cxn modelId="{CD5B6BC5-8D21-458E-B840-C07BCF2A1CB2}" type="presOf" srcId="{FF0FC2BA-E01F-4898-8F93-AD3908E5ACE8}" destId="{79929C6F-64E4-4145-900E-E2E1963358E1}" srcOrd="0" destOrd="0" presId="urn:microsoft.com/office/officeart/2005/8/layout/vList2"/>
    <dgm:cxn modelId="{DF27C11F-ECD2-49ED-9BA9-A9A5399104EF}" type="presOf" srcId="{C9A4872B-BC39-4EE9-859B-2AE603426054}" destId="{5B601DC2-D018-49B3-9BAC-89F3291636D7}" srcOrd="0" destOrd="0" presId="urn:microsoft.com/office/officeart/2005/8/layout/vList2"/>
    <dgm:cxn modelId="{7720C447-E4FD-4ABA-9140-553D5FA44404}" type="presOf" srcId="{2A2E6C83-2003-4231-82B0-A2CDA83EBA66}" destId="{1D6567AE-6AF8-4279-AF79-4FCC4F88C591}" srcOrd="0" destOrd="3" presId="urn:microsoft.com/office/officeart/2005/8/layout/vList2"/>
    <dgm:cxn modelId="{CC0939A5-54E7-46AE-AEC2-C00A8F18303E}" srcId="{FF0FC2BA-E01F-4898-8F93-AD3908E5ACE8}" destId="{39463796-04C4-4A43-8CD4-7F56A300732B}" srcOrd="1" destOrd="0" parTransId="{1109D27F-35F0-4984-BA53-0DECF2799F30}" sibTransId="{6A0B5984-FE95-4415-BCC3-5EEF16BACCAC}"/>
    <dgm:cxn modelId="{0BEE6882-FF6E-4330-AC1D-37D4CDBC3543}" type="presOf" srcId="{FBCD3F04-3797-464F-838B-D24B9502FA88}" destId="{1D6567AE-6AF8-4279-AF79-4FCC4F88C591}" srcOrd="0" destOrd="4" presId="urn:microsoft.com/office/officeart/2005/8/layout/vList2"/>
    <dgm:cxn modelId="{C1D65A44-C4AA-41B7-B09D-970F4D56C1C1}" type="presOf" srcId="{E8549943-DF5F-4704-AB1F-A98FAE69A9FA}" destId="{1D6567AE-6AF8-4279-AF79-4FCC4F88C591}" srcOrd="0" destOrd="2" presId="urn:microsoft.com/office/officeart/2005/8/layout/vList2"/>
    <dgm:cxn modelId="{702507BE-B167-4C01-958A-7D48A52E113E}" srcId="{587652FC-2FAD-4EA7-99CE-70FFA6ACE43D}" destId="{FF0FC2BA-E01F-4898-8F93-AD3908E5ACE8}" srcOrd="1" destOrd="0" parTransId="{E79AE690-41B1-4DB3-ABC1-A22DFE59C610}" sibTransId="{A868DF67-ECE6-4382-B6C8-DA6202104BB8}"/>
    <dgm:cxn modelId="{CD7D35A2-F6AD-4C38-9685-A6720D44952A}" srcId="{587652FC-2FAD-4EA7-99CE-70FFA6ACE43D}" destId="{C9A4872B-BC39-4EE9-859B-2AE603426054}" srcOrd="0" destOrd="0" parTransId="{0FF05B60-B9CB-48B4-936C-6F2C390FE8B7}" sibTransId="{AE30BE7C-F1CF-463D-BF5C-44320398F0B5}"/>
    <dgm:cxn modelId="{2B0E7C7D-AD83-406F-8260-848A4BAB8340}" srcId="{FF0FC2BA-E01F-4898-8F93-AD3908E5ACE8}" destId="{3B5A6E7D-87C2-4281-B3C8-50976DE9A748}" srcOrd="0" destOrd="0" parTransId="{A427A86B-1625-48D2-B75E-32F699A31287}" sibTransId="{278ACFB3-6CB8-4E63-A933-CDC19A082485}"/>
    <dgm:cxn modelId="{BE8366B6-033E-40F2-987F-EDCF5EE81D73}" type="presOf" srcId="{3B5A6E7D-87C2-4281-B3C8-50976DE9A748}" destId="{1D6567AE-6AF8-4279-AF79-4FCC4F88C591}" srcOrd="0" destOrd="0" presId="urn:microsoft.com/office/officeart/2005/8/layout/vList2"/>
    <dgm:cxn modelId="{503BB847-76D7-4859-9EE2-073B4D99C75B}" srcId="{FF0FC2BA-E01F-4898-8F93-AD3908E5ACE8}" destId="{2A2E6C83-2003-4231-82B0-A2CDA83EBA66}" srcOrd="3" destOrd="0" parTransId="{69409B04-E133-4A37-9651-2E01675DE4DD}" sibTransId="{273106FE-66F2-49E9-AA5A-FE24980A5097}"/>
    <dgm:cxn modelId="{9E20D9FB-2261-492D-91F2-CC9A97567C52}" srcId="{FF0FC2BA-E01F-4898-8F93-AD3908E5ACE8}" destId="{FBCD3F04-3797-464F-838B-D24B9502FA88}" srcOrd="4" destOrd="0" parTransId="{F76F361C-B2FC-46F5-BBE4-E001C843314C}" sibTransId="{E9DE27D5-40C2-4982-AF4D-87E1C24C3139}"/>
    <dgm:cxn modelId="{2F77DCE4-D385-45EC-B4EF-CEE9B189BA13}" srcId="{FF0FC2BA-E01F-4898-8F93-AD3908E5ACE8}" destId="{E8549943-DF5F-4704-AB1F-A98FAE69A9FA}" srcOrd="2" destOrd="0" parTransId="{C8D4B343-E6E8-404D-B877-535355820055}" sibTransId="{5F80B3BF-F2B2-4A62-BB32-62FA31BD1747}"/>
    <dgm:cxn modelId="{75D1D247-E260-4271-BCA8-746EA787421A}" type="presParOf" srcId="{A599F86A-D8BB-429E-9E21-D805352F5953}" destId="{5B601DC2-D018-49B3-9BAC-89F3291636D7}" srcOrd="0" destOrd="0" presId="urn:microsoft.com/office/officeart/2005/8/layout/vList2"/>
    <dgm:cxn modelId="{8410FA8D-82A7-4875-8606-D475F3C9E838}" type="presParOf" srcId="{A599F86A-D8BB-429E-9E21-D805352F5953}" destId="{41B4E83F-DC61-4AB2-A71C-41120B070CA2}" srcOrd="1" destOrd="0" presId="urn:microsoft.com/office/officeart/2005/8/layout/vList2"/>
    <dgm:cxn modelId="{0A8EE213-C8AB-487B-A267-95B73FFA9DCF}" type="presParOf" srcId="{A599F86A-D8BB-429E-9E21-D805352F5953}" destId="{79929C6F-64E4-4145-900E-E2E1963358E1}" srcOrd="2" destOrd="0" presId="urn:microsoft.com/office/officeart/2005/8/layout/vList2"/>
    <dgm:cxn modelId="{EFB94C35-2CF7-4D4D-B479-2046C34E16F0}" type="presParOf" srcId="{A599F86A-D8BB-429E-9E21-D805352F5953}" destId="{1D6567AE-6AF8-4279-AF79-4FCC4F88C591}"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175E3B2-F191-4EF8-8209-FFB5C97ED7AF}"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en-US"/>
        </a:p>
      </dgm:t>
    </dgm:pt>
    <dgm:pt modelId="{2924CD06-9081-478E-92DC-49D2C64AB935}">
      <dgm:prSet/>
      <dgm:spPr/>
      <dgm:t>
        <a:bodyPr/>
        <a:lstStyle/>
        <a:p>
          <a:pPr rtl="0"/>
          <a:r>
            <a:rPr lang="en-US" b="0" dirty="0" smtClean="0"/>
            <a:t>LET’S PLAN AHEAD</a:t>
          </a:r>
          <a:endParaRPr lang="en-US" dirty="0"/>
        </a:p>
      </dgm:t>
    </dgm:pt>
    <dgm:pt modelId="{B8EC37FF-85A2-42C3-BFC0-222D95231B6B}" type="parTrans" cxnId="{53EFE742-AA7E-4615-A062-B8E7AAB3A5B9}">
      <dgm:prSet/>
      <dgm:spPr/>
      <dgm:t>
        <a:bodyPr/>
        <a:lstStyle/>
        <a:p>
          <a:endParaRPr lang="en-US"/>
        </a:p>
      </dgm:t>
    </dgm:pt>
    <dgm:pt modelId="{BC56D511-39D4-4DB1-9D59-578D4E4FF49A}" type="sibTrans" cxnId="{53EFE742-AA7E-4615-A062-B8E7AAB3A5B9}">
      <dgm:prSet/>
      <dgm:spPr/>
      <dgm:t>
        <a:bodyPr/>
        <a:lstStyle/>
        <a:p>
          <a:endParaRPr lang="en-US"/>
        </a:p>
      </dgm:t>
    </dgm:pt>
    <dgm:pt modelId="{2EF2C575-D421-4DAA-B6B2-8A91697F80A9}" type="pres">
      <dgm:prSet presAssocID="{E175E3B2-F191-4EF8-8209-FFB5C97ED7AF}" presName="linear" presStyleCnt="0">
        <dgm:presLayoutVars>
          <dgm:dir/>
          <dgm:animLvl val="lvl"/>
          <dgm:resizeHandles val="exact"/>
        </dgm:presLayoutVars>
      </dgm:prSet>
      <dgm:spPr/>
      <dgm:t>
        <a:bodyPr/>
        <a:lstStyle/>
        <a:p>
          <a:endParaRPr lang="en-US"/>
        </a:p>
      </dgm:t>
    </dgm:pt>
    <dgm:pt modelId="{B0968986-63AE-455A-A03A-6544F2747849}" type="pres">
      <dgm:prSet presAssocID="{2924CD06-9081-478E-92DC-49D2C64AB935}" presName="parentLin" presStyleCnt="0"/>
      <dgm:spPr/>
    </dgm:pt>
    <dgm:pt modelId="{9F7F3303-4879-4420-A1A9-223AED7D7DA3}" type="pres">
      <dgm:prSet presAssocID="{2924CD06-9081-478E-92DC-49D2C64AB935}" presName="parentLeftMargin" presStyleLbl="node1" presStyleIdx="0" presStyleCnt="1"/>
      <dgm:spPr/>
      <dgm:t>
        <a:bodyPr/>
        <a:lstStyle/>
        <a:p>
          <a:endParaRPr lang="en-US"/>
        </a:p>
      </dgm:t>
    </dgm:pt>
    <dgm:pt modelId="{E2E0DE67-7D5C-4904-8B43-3F789B28E046}" type="pres">
      <dgm:prSet presAssocID="{2924CD06-9081-478E-92DC-49D2C64AB935}" presName="parentText" presStyleLbl="node1" presStyleIdx="0" presStyleCnt="1">
        <dgm:presLayoutVars>
          <dgm:chMax val="0"/>
          <dgm:bulletEnabled val="1"/>
        </dgm:presLayoutVars>
      </dgm:prSet>
      <dgm:spPr/>
      <dgm:t>
        <a:bodyPr/>
        <a:lstStyle/>
        <a:p>
          <a:endParaRPr lang="en-US"/>
        </a:p>
      </dgm:t>
    </dgm:pt>
    <dgm:pt modelId="{27F1C12D-9237-43C1-B078-8168EDC14AC8}" type="pres">
      <dgm:prSet presAssocID="{2924CD06-9081-478E-92DC-49D2C64AB935}" presName="negativeSpace" presStyleCnt="0"/>
      <dgm:spPr/>
    </dgm:pt>
    <dgm:pt modelId="{41D00898-07A1-400D-9342-8D0F0D3981BD}" type="pres">
      <dgm:prSet presAssocID="{2924CD06-9081-478E-92DC-49D2C64AB935}" presName="childText" presStyleLbl="conFgAcc1" presStyleIdx="0" presStyleCnt="1">
        <dgm:presLayoutVars>
          <dgm:bulletEnabled val="1"/>
        </dgm:presLayoutVars>
      </dgm:prSet>
      <dgm:spPr/>
    </dgm:pt>
  </dgm:ptLst>
  <dgm:cxnLst>
    <dgm:cxn modelId="{6C6029D2-2D42-4A52-8E6F-5AB70324BFC5}" type="presOf" srcId="{2924CD06-9081-478E-92DC-49D2C64AB935}" destId="{9F7F3303-4879-4420-A1A9-223AED7D7DA3}" srcOrd="0" destOrd="0" presId="urn:microsoft.com/office/officeart/2005/8/layout/list1"/>
    <dgm:cxn modelId="{FFA65840-CDCE-408B-B0AC-312E04E7C0EE}" type="presOf" srcId="{2924CD06-9081-478E-92DC-49D2C64AB935}" destId="{E2E0DE67-7D5C-4904-8B43-3F789B28E046}" srcOrd="1" destOrd="0" presId="urn:microsoft.com/office/officeart/2005/8/layout/list1"/>
    <dgm:cxn modelId="{53EFE742-AA7E-4615-A062-B8E7AAB3A5B9}" srcId="{E175E3B2-F191-4EF8-8209-FFB5C97ED7AF}" destId="{2924CD06-9081-478E-92DC-49D2C64AB935}" srcOrd="0" destOrd="0" parTransId="{B8EC37FF-85A2-42C3-BFC0-222D95231B6B}" sibTransId="{BC56D511-39D4-4DB1-9D59-578D4E4FF49A}"/>
    <dgm:cxn modelId="{BBD5ACD7-30ED-47DA-BFD1-63793FA6238A}" type="presOf" srcId="{E175E3B2-F191-4EF8-8209-FFB5C97ED7AF}" destId="{2EF2C575-D421-4DAA-B6B2-8A91697F80A9}" srcOrd="0" destOrd="0" presId="urn:microsoft.com/office/officeart/2005/8/layout/list1"/>
    <dgm:cxn modelId="{78A23978-A329-4190-A8CC-8FBD0E762FA1}" type="presParOf" srcId="{2EF2C575-D421-4DAA-B6B2-8A91697F80A9}" destId="{B0968986-63AE-455A-A03A-6544F2747849}" srcOrd="0" destOrd="0" presId="urn:microsoft.com/office/officeart/2005/8/layout/list1"/>
    <dgm:cxn modelId="{4DC20C7A-932A-4E2D-8BAF-B09E682D69C7}" type="presParOf" srcId="{B0968986-63AE-455A-A03A-6544F2747849}" destId="{9F7F3303-4879-4420-A1A9-223AED7D7DA3}" srcOrd="0" destOrd="0" presId="urn:microsoft.com/office/officeart/2005/8/layout/list1"/>
    <dgm:cxn modelId="{06759E76-E888-439C-9928-CCB9BBBA520D}" type="presParOf" srcId="{B0968986-63AE-455A-A03A-6544F2747849}" destId="{E2E0DE67-7D5C-4904-8B43-3F789B28E046}" srcOrd="1" destOrd="0" presId="urn:microsoft.com/office/officeart/2005/8/layout/list1"/>
    <dgm:cxn modelId="{AD084F9C-F001-41E4-A3A3-B5070A057155}" type="presParOf" srcId="{2EF2C575-D421-4DAA-B6B2-8A91697F80A9}" destId="{27F1C12D-9237-43C1-B078-8168EDC14AC8}" srcOrd="1" destOrd="0" presId="urn:microsoft.com/office/officeart/2005/8/layout/list1"/>
    <dgm:cxn modelId="{B2447C8C-1672-41AF-880F-432C752C8ED2}" type="presParOf" srcId="{2EF2C575-D421-4DAA-B6B2-8A91697F80A9}" destId="{41D00898-07A1-400D-9342-8D0F0D3981BD}"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1BF9B1C-1C3D-462C-BD24-94644207D09C}" type="doc">
      <dgm:prSet loTypeId="urn:microsoft.com/office/officeart/2005/8/layout/vList6" loCatId="list" qsTypeId="urn:microsoft.com/office/officeart/2005/8/quickstyle/3d2" qsCatId="3D" csTypeId="urn:microsoft.com/office/officeart/2005/8/colors/accent3_4" csCatId="accent3" phldr="1"/>
      <dgm:spPr/>
      <dgm:t>
        <a:bodyPr/>
        <a:lstStyle/>
        <a:p>
          <a:endParaRPr lang="en-US"/>
        </a:p>
      </dgm:t>
    </dgm:pt>
    <dgm:pt modelId="{42FB2115-8961-437C-9468-6B9085033B51}">
      <dgm:prSet custT="1"/>
      <dgm:spPr/>
      <dgm:t>
        <a:bodyPr/>
        <a:lstStyle/>
        <a:p>
          <a:pPr rtl="0"/>
          <a:r>
            <a:rPr lang="en-US" sz="3200" b="0" i="0" baseline="0" dirty="0" smtClean="0"/>
            <a:t>Effective Supervision: </a:t>
          </a:r>
          <a:br>
            <a:rPr lang="en-US" sz="3200" b="0" i="0" baseline="0" dirty="0" smtClean="0"/>
          </a:br>
          <a:r>
            <a:rPr lang="en-US" sz="3200" b="0" i="0" baseline="0" dirty="0" smtClean="0"/>
            <a:t>For Use With Paraprofessionals</a:t>
          </a:r>
          <a:endParaRPr lang="en-US" sz="3200" dirty="0"/>
        </a:p>
      </dgm:t>
    </dgm:pt>
    <dgm:pt modelId="{CFEDDFF8-3961-439A-9616-E0A5BFC6B89C}" type="parTrans" cxnId="{DDA0E6C2-ACB8-4EB5-882E-930F561E6026}">
      <dgm:prSet/>
      <dgm:spPr/>
      <dgm:t>
        <a:bodyPr/>
        <a:lstStyle/>
        <a:p>
          <a:endParaRPr lang="en-US"/>
        </a:p>
      </dgm:t>
    </dgm:pt>
    <dgm:pt modelId="{99F26BE4-B925-4E77-BD27-08989C8C18B0}" type="sibTrans" cxnId="{DDA0E6C2-ACB8-4EB5-882E-930F561E6026}">
      <dgm:prSet/>
      <dgm:spPr/>
      <dgm:t>
        <a:bodyPr/>
        <a:lstStyle/>
        <a:p>
          <a:endParaRPr lang="en-US"/>
        </a:p>
      </dgm:t>
    </dgm:pt>
    <dgm:pt modelId="{F4EACB9E-241B-4E64-8DD0-2F530A1D0A99}">
      <dgm:prSet custT="1"/>
      <dgm:spPr/>
      <dgm:t>
        <a:bodyPr/>
        <a:lstStyle/>
        <a:p>
          <a:pPr rtl="0"/>
          <a:r>
            <a:rPr lang="en-US" sz="2800" b="0" baseline="0" dirty="0" smtClean="0"/>
            <a:t>Foundations Module B</a:t>
          </a:r>
          <a:br>
            <a:rPr lang="en-US" sz="2800" b="0" baseline="0" dirty="0" smtClean="0"/>
          </a:br>
          <a:r>
            <a:rPr lang="en-US" sz="2800" b="0" baseline="0" dirty="0" smtClean="0"/>
            <a:t>Presentation 4 and 5</a:t>
          </a:r>
          <a:endParaRPr lang="en-US" sz="2800" b="0" dirty="0"/>
        </a:p>
      </dgm:t>
    </dgm:pt>
    <dgm:pt modelId="{1EE04F02-480B-4CD8-ADCE-C20FF69BDE1E}" type="parTrans" cxnId="{561253A0-FE8B-4186-8C12-B60BF8CF19FB}">
      <dgm:prSet/>
      <dgm:spPr/>
      <dgm:t>
        <a:bodyPr/>
        <a:lstStyle/>
        <a:p>
          <a:endParaRPr lang="en-US"/>
        </a:p>
      </dgm:t>
    </dgm:pt>
    <dgm:pt modelId="{44B3C0FA-1992-416E-B37B-C8153E399844}" type="sibTrans" cxnId="{561253A0-FE8B-4186-8C12-B60BF8CF19FB}">
      <dgm:prSet/>
      <dgm:spPr/>
      <dgm:t>
        <a:bodyPr/>
        <a:lstStyle/>
        <a:p>
          <a:endParaRPr lang="en-US"/>
        </a:p>
      </dgm:t>
    </dgm:pt>
    <dgm:pt modelId="{02894C3F-7FB1-407B-B741-680A404A60A9}">
      <dgm:prSet custT="1"/>
      <dgm:spPr/>
      <dgm:t>
        <a:bodyPr/>
        <a:lstStyle/>
        <a:p>
          <a:pPr rtl="0"/>
          <a:endParaRPr lang="en-US" sz="2800" b="0" dirty="0"/>
        </a:p>
      </dgm:t>
    </dgm:pt>
    <dgm:pt modelId="{DD2B13A8-853B-40B3-B375-8D9E6FE6938C}" type="parTrans" cxnId="{29C41696-C8C3-40F4-9958-EC97D10DFB0B}">
      <dgm:prSet/>
      <dgm:spPr/>
      <dgm:t>
        <a:bodyPr/>
        <a:lstStyle/>
        <a:p>
          <a:endParaRPr lang="en-US"/>
        </a:p>
      </dgm:t>
    </dgm:pt>
    <dgm:pt modelId="{DBD7E8F7-F836-447A-AA6D-47D50CFB0D27}" type="sibTrans" cxnId="{29C41696-C8C3-40F4-9958-EC97D10DFB0B}">
      <dgm:prSet/>
      <dgm:spPr/>
      <dgm:t>
        <a:bodyPr/>
        <a:lstStyle/>
        <a:p>
          <a:endParaRPr lang="en-US"/>
        </a:p>
      </dgm:t>
    </dgm:pt>
    <dgm:pt modelId="{C44761AB-A428-4981-A704-097ADE9C01DC}" type="pres">
      <dgm:prSet presAssocID="{21BF9B1C-1C3D-462C-BD24-94644207D09C}" presName="Name0" presStyleCnt="0">
        <dgm:presLayoutVars>
          <dgm:dir/>
          <dgm:animLvl val="lvl"/>
          <dgm:resizeHandles/>
        </dgm:presLayoutVars>
      </dgm:prSet>
      <dgm:spPr/>
      <dgm:t>
        <a:bodyPr/>
        <a:lstStyle/>
        <a:p>
          <a:endParaRPr lang="en-US"/>
        </a:p>
      </dgm:t>
    </dgm:pt>
    <dgm:pt modelId="{CD2D061D-B0A4-4C9E-AA67-01C3B2E0BCF7}" type="pres">
      <dgm:prSet presAssocID="{42FB2115-8961-437C-9468-6B9085033B51}" presName="linNode" presStyleCnt="0"/>
      <dgm:spPr/>
    </dgm:pt>
    <dgm:pt modelId="{3E7A1E2F-532B-4CEA-AC92-0EFF65D4987C}" type="pres">
      <dgm:prSet presAssocID="{42FB2115-8961-437C-9468-6B9085033B51}" presName="parentShp" presStyleLbl="node1" presStyleIdx="0" presStyleCnt="1" custScaleX="110528" custScaleY="100196" custLinFactNeighborX="-7612" custLinFactNeighborY="-36223">
        <dgm:presLayoutVars>
          <dgm:bulletEnabled val="1"/>
        </dgm:presLayoutVars>
      </dgm:prSet>
      <dgm:spPr/>
      <dgm:t>
        <a:bodyPr/>
        <a:lstStyle/>
        <a:p>
          <a:endParaRPr lang="en-US"/>
        </a:p>
      </dgm:t>
    </dgm:pt>
    <dgm:pt modelId="{D8B8F929-20E9-4AD6-9A43-6B9E68F08DE3}" type="pres">
      <dgm:prSet presAssocID="{42FB2115-8961-437C-9468-6B9085033B51}" presName="childShp" presStyleLbl="bgAccFollowNode1" presStyleIdx="0" presStyleCnt="1" custScaleX="91446" custLinFactNeighborX="3270" custLinFactNeighborY="-49">
        <dgm:presLayoutVars>
          <dgm:bulletEnabled val="1"/>
        </dgm:presLayoutVars>
      </dgm:prSet>
      <dgm:spPr/>
      <dgm:t>
        <a:bodyPr/>
        <a:lstStyle/>
        <a:p>
          <a:endParaRPr lang="en-US"/>
        </a:p>
      </dgm:t>
    </dgm:pt>
  </dgm:ptLst>
  <dgm:cxnLst>
    <dgm:cxn modelId="{2761DE68-6A2A-45A8-811A-84879325B698}" type="presOf" srcId="{21BF9B1C-1C3D-462C-BD24-94644207D09C}" destId="{C44761AB-A428-4981-A704-097ADE9C01DC}" srcOrd="0" destOrd="0" presId="urn:microsoft.com/office/officeart/2005/8/layout/vList6"/>
    <dgm:cxn modelId="{DDA0E6C2-ACB8-4EB5-882E-930F561E6026}" srcId="{21BF9B1C-1C3D-462C-BD24-94644207D09C}" destId="{42FB2115-8961-437C-9468-6B9085033B51}" srcOrd="0" destOrd="0" parTransId="{CFEDDFF8-3961-439A-9616-E0A5BFC6B89C}" sibTransId="{99F26BE4-B925-4E77-BD27-08989C8C18B0}"/>
    <dgm:cxn modelId="{8E91B271-C12C-42B4-8BE8-731DBA44A874}" type="presOf" srcId="{02894C3F-7FB1-407B-B741-680A404A60A9}" destId="{D8B8F929-20E9-4AD6-9A43-6B9E68F08DE3}" srcOrd="0" destOrd="0" presId="urn:microsoft.com/office/officeart/2005/8/layout/vList6"/>
    <dgm:cxn modelId="{561253A0-FE8B-4186-8C12-B60BF8CF19FB}" srcId="{42FB2115-8961-437C-9468-6B9085033B51}" destId="{F4EACB9E-241B-4E64-8DD0-2F530A1D0A99}" srcOrd="1" destOrd="0" parTransId="{1EE04F02-480B-4CD8-ADCE-C20FF69BDE1E}" sibTransId="{44B3C0FA-1992-416E-B37B-C8153E399844}"/>
    <dgm:cxn modelId="{6648CABE-C17A-455F-931D-96F810E799A6}" type="presOf" srcId="{42FB2115-8961-437C-9468-6B9085033B51}" destId="{3E7A1E2F-532B-4CEA-AC92-0EFF65D4987C}" srcOrd="0" destOrd="0" presId="urn:microsoft.com/office/officeart/2005/8/layout/vList6"/>
    <dgm:cxn modelId="{59BCD7F9-6B01-4ABD-827D-8B2188A835E6}" type="presOf" srcId="{F4EACB9E-241B-4E64-8DD0-2F530A1D0A99}" destId="{D8B8F929-20E9-4AD6-9A43-6B9E68F08DE3}" srcOrd="0" destOrd="1" presId="urn:microsoft.com/office/officeart/2005/8/layout/vList6"/>
    <dgm:cxn modelId="{29C41696-C8C3-40F4-9958-EC97D10DFB0B}" srcId="{42FB2115-8961-437C-9468-6B9085033B51}" destId="{02894C3F-7FB1-407B-B741-680A404A60A9}" srcOrd="0" destOrd="0" parTransId="{DD2B13A8-853B-40B3-B375-8D9E6FE6938C}" sibTransId="{DBD7E8F7-F836-447A-AA6D-47D50CFB0D27}"/>
    <dgm:cxn modelId="{E6922E7B-2B92-4F73-BA13-ECB235F1E008}" type="presParOf" srcId="{C44761AB-A428-4981-A704-097ADE9C01DC}" destId="{CD2D061D-B0A4-4C9E-AA67-01C3B2E0BCF7}" srcOrd="0" destOrd="0" presId="urn:microsoft.com/office/officeart/2005/8/layout/vList6"/>
    <dgm:cxn modelId="{921416D3-5EEC-42F3-93DD-49412086E3E2}" type="presParOf" srcId="{CD2D061D-B0A4-4C9E-AA67-01C3B2E0BCF7}" destId="{3E7A1E2F-532B-4CEA-AC92-0EFF65D4987C}" srcOrd="0" destOrd="0" presId="urn:microsoft.com/office/officeart/2005/8/layout/vList6"/>
    <dgm:cxn modelId="{3C26E486-457C-4691-8D44-55102ED6856F}" type="presParOf" srcId="{CD2D061D-B0A4-4C9E-AA67-01C3B2E0BCF7}" destId="{D8B8F929-20E9-4AD6-9A43-6B9E68F08DE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02EA320-B310-4043-908B-7AA8D5823078}" type="doc">
      <dgm:prSet loTypeId="urn:microsoft.com/office/officeart/2005/8/layout/process4" loCatId="list" qsTypeId="urn:microsoft.com/office/officeart/2005/8/quickstyle/simple1" qsCatId="simple" csTypeId="urn:microsoft.com/office/officeart/2005/8/colors/accent1_4" csCatId="accent1" phldr="1"/>
      <dgm:spPr/>
      <dgm:t>
        <a:bodyPr/>
        <a:lstStyle/>
        <a:p>
          <a:endParaRPr lang="en-US"/>
        </a:p>
      </dgm:t>
    </dgm:pt>
    <dgm:pt modelId="{4FF64671-2010-484A-8132-B6CC5AF0FDEB}">
      <dgm:prSet/>
      <dgm:spPr/>
      <dgm:t>
        <a:bodyPr/>
        <a:lstStyle/>
        <a:p>
          <a:pPr rtl="0"/>
          <a:r>
            <a:rPr lang="en-US" b="0" i="0" dirty="0" smtClean="0"/>
            <a:t>3:1 Ratio of Interaction</a:t>
          </a:r>
          <a:endParaRPr lang="en-US" dirty="0"/>
        </a:p>
      </dgm:t>
    </dgm:pt>
    <dgm:pt modelId="{73958F0F-CE3A-4639-8670-F29EE7C342AD}" type="parTrans" cxnId="{B2A16282-FAF7-4C89-A154-254C9E09826A}">
      <dgm:prSet/>
      <dgm:spPr/>
      <dgm:t>
        <a:bodyPr/>
        <a:lstStyle/>
        <a:p>
          <a:endParaRPr lang="en-US"/>
        </a:p>
      </dgm:t>
    </dgm:pt>
    <dgm:pt modelId="{1521A5E7-69F6-4305-A0D8-9555796AF893}" type="sibTrans" cxnId="{B2A16282-FAF7-4C89-A154-254C9E09826A}">
      <dgm:prSet/>
      <dgm:spPr/>
      <dgm:t>
        <a:bodyPr/>
        <a:lstStyle/>
        <a:p>
          <a:endParaRPr lang="en-US"/>
        </a:p>
      </dgm:t>
    </dgm:pt>
    <dgm:pt modelId="{3110166F-F5F0-47EC-B792-3FA360E0327D}">
      <dgm:prSet/>
      <dgm:spPr/>
      <dgm:t>
        <a:bodyPr/>
        <a:lstStyle/>
        <a:p>
          <a:pPr algn="l" rtl="0"/>
          <a:r>
            <a:rPr lang="en-US" b="0" i="0" dirty="0" smtClean="0"/>
            <a:t>+ interaction = you respond when engaged in a positive behavior – a behavior you want to see more of. </a:t>
          </a:r>
          <a:endParaRPr lang="en-US" dirty="0"/>
        </a:p>
      </dgm:t>
    </dgm:pt>
    <dgm:pt modelId="{16BB9AE2-8225-4E9D-94AE-2B142754C718}" type="parTrans" cxnId="{0F8783DA-FC88-437F-8968-5A1CEBE6DE11}">
      <dgm:prSet/>
      <dgm:spPr/>
      <dgm:t>
        <a:bodyPr/>
        <a:lstStyle/>
        <a:p>
          <a:endParaRPr lang="en-US"/>
        </a:p>
      </dgm:t>
    </dgm:pt>
    <dgm:pt modelId="{EF0E8D9F-4102-4F75-B3AD-6411BC5B3081}" type="sibTrans" cxnId="{0F8783DA-FC88-437F-8968-5A1CEBE6DE11}">
      <dgm:prSet/>
      <dgm:spPr/>
      <dgm:t>
        <a:bodyPr/>
        <a:lstStyle/>
        <a:p>
          <a:endParaRPr lang="en-US"/>
        </a:p>
      </dgm:t>
    </dgm:pt>
    <dgm:pt modelId="{C914B416-7971-4EF7-A53F-7827E3D81DBE}">
      <dgm:prSet/>
      <dgm:spPr/>
      <dgm:t>
        <a:bodyPr/>
        <a:lstStyle/>
        <a:p>
          <a:pPr algn="l" rtl="0"/>
          <a:r>
            <a:rPr lang="en-US" b="0" i="0" dirty="0" smtClean="0"/>
            <a:t>- interaction = you respond to a student after they have engaged in an inappropriate behavior – something you do not want repeated. </a:t>
          </a:r>
          <a:endParaRPr lang="en-US" dirty="0"/>
        </a:p>
      </dgm:t>
    </dgm:pt>
    <dgm:pt modelId="{00AB9A8C-B9DC-4C4D-8E6A-BB1E3A6EA0B8}" type="parTrans" cxnId="{D22A83F9-9FD8-4653-AC23-A92B953EE5B6}">
      <dgm:prSet/>
      <dgm:spPr/>
      <dgm:t>
        <a:bodyPr/>
        <a:lstStyle/>
        <a:p>
          <a:endParaRPr lang="en-US"/>
        </a:p>
      </dgm:t>
    </dgm:pt>
    <dgm:pt modelId="{B2A0E2EB-D60D-429D-8D15-EB5467C911E4}" type="sibTrans" cxnId="{D22A83F9-9FD8-4653-AC23-A92B953EE5B6}">
      <dgm:prSet/>
      <dgm:spPr/>
      <dgm:t>
        <a:bodyPr/>
        <a:lstStyle/>
        <a:p>
          <a:endParaRPr lang="en-US"/>
        </a:p>
      </dgm:t>
    </dgm:pt>
    <dgm:pt modelId="{7566C064-D837-453D-A595-BBF688A7BA5B}" type="pres">
      <dgm:prSet presAssocID="{502EA320-B310-4043-908B-7AA8D5823078}" presName="Name0" presStyleCnt="0">
        <dgm:presLayoutVars>
          <dgm:dir/>
          <dgm:animLvl val="lvl"/>
          <dgm:resizeHandles val="exact"/>
        </dgm:presLayoutVars>
      </dgm:prSet>
      <dgm:spPr/>
      <dgm:t>
        <a:bodyPr/>
        <a:lstStyle/>
        <a:p>
          <a:endParaRPr lang="en-US"/>
        </a:p>
      </dgm:t>
    </dgm:pt>
    <dgm:pt modelId="{2B42595E-B720-441A-B79C-EABCBB37BF51}" type="pres">
      <dgm:prSet presAssocID="{4FF64671-2010-484A-8132-B6CC5AF0FDEB}" presName="boxAndChildren" presStyleCnt="0"/>
      <dgm:spPr/>
    </dgm:pt>
    <dgm:pt modelId="{8885C3F0-EAEF-4C5E-B527-1C8E35F98949}" type="pres">
      <dgm:prSet presAssocID="{4FF64671-2010-484A-8132-B6CC5AF0FDEB}" presName="parentTextBox" presStyleLbl="node1" presStyleIdx="0" presStyleCnt="1"/>
      <dgm:spPr/>
      <dgm:t>
        <a:bodyPr/>
        <a:lstStyle/>
        <a:p>
          <a:endParaRPr lang="en-US"/>
        </a:p>
      </dgm:t>
    </dgm:pt>
    <dgm:pt modelId="{9972ACD6-E863-403C-BD31-89C23952EDB0}" type="pres">
      <dgm:prSet presAssocID="{4FF64671-2010-484A-8132-B6CC5AF0FDEB}" presName="entireBox" presStyleLbl="node1" presStyleIdx="0" presStyleCnt="1" custLinFactNeighborX="-2567" custLinFactNeighborY="-14414"/>
      <dgm:spPr/>
      <dgm:t>
        <a:bodyPr/>
        <a:lstStyle/>
        <a:p>
          <a:endParaRPr lang="en-US"/>
        </a:p>
      </dgm:t>
    </dgm:pt>
    <dgm:pt modelId="{9FF33548-772A-4A5D-AC73-FEF26A83CD11}" type="pres">
      <dgm:prSet presAssocID="{4FF64671-2010-484A-8132-B6CC5AF0FDEB}" presName="descendantBox" presStyleCnt="0"/>
      <dgm:spPr/>
    </dgm:pt>
    <dgm:pt modelId="{FC76727B-C34C-43F1-ACB3-ABB6F5F2E5E2}" type="pres">
      <dgm:prSet presAssocID="{3110166F-F5F0-47EC-B792-3FA360E0327D}" presName="childTextBox" presStyleLbl="fgAccFollowNode1" presStyleIdx="0" presStyleCnt="2">
        <dgm:presLayoutVars>
          <dgm:bulletEnabled val="1"/>
        </dgm:presLayoutVars>
      </dgm:prSet>
      <dgm:spPr/>
      <dgm:t>
        <a:bodyPr/>
        <a:lstStyle/>
        <a:p>
          <a:endParaRPr lang="en-US"/>
        </a:p>
      </dgm:t>
    </dgm:pt>
    <dgm:pt modelId="{7DFBDF7F-1F85-4B25-9261-7EAB91152B34}" type="pres">
      <dgm:prSet presAssocID="{C914B416-7971-4EF7-A53F-7827E3D81DBE}" presName="childTextBox" presStyleLbl="fgAccFollowNode1" presStyleIdx="1" presStyleCnt="2">
        <dgm:presLayoutVars>
          <dgm:bulletEnabled val="1"/>
        </dgm:presLayoutVars>
      </dgm:prSet>
      <dgm:spPr/>
      <dgm:t>
        <a:bodyPr/>
        <a:lstStyle/>
        <a:p>
          <a:endParaRPr lang="en-US"/>
        </a:p>
      </dgm:t>
    </dgm:pt>
  </dgm:ptLst>
  <dgm:cxnLst>
    <dgm:cxn modelId="{D22A83F9-9FD8-4653-AC23-A92B953EE5B6}" srcId="{4FF64671-2010-484A-8132-B6CC5AF0FDEB}" destId="{C914B416-7971-4EF7-A53F-7827E3D81DBE}" srcOrd="1" destOrd="0" parTransId="{00AB9A8C-B9DC-4C4D-8E6A-BB1E3A6EA0B8}" sibTransId="{B2A0E2EB-D60D-429D-8D15-EB5467C911E4}"/>
    <dgm:cxn modelId="{B2A16282-FAF7-4C89-A154-254C9E09826A}" srcId="{502EA320-B310-4043-908B-7AA8D5823078}" destId="{4FF64671-2010-484A-8132-B6CC5AF0FDEB}" srcOrd="0" destOrd="0" parTransId="{73958F0F-CE3A-4639-8670-F29EE7C342AD}" sibTransId="{1521A5E7-69F6-4305-A0D8-9555796AF893}"/>
    <dgm:cxn modelId="{756A69F5-4C83-4A02-9B11-E4088526E639}" type="presOf" srcId="{C914B416-7971-4EF7-A53F-7827E3D81DBE}" destId="{7DFBDF7F-1F85-4B25-9261-7EAB91152B34}" srcOrd="0" destOrd="0" presId="urn:microsoft.com/office/officeart/2005/8/layout/process4"/>
    <dgm:cxn modelId="{9D4C1CBB-97CD-4E67-8C98-8BEB64B2B013}" type="presOf" srcId="{3110166F-F5F0-47EC-B792-3FA360E0327D}" destId="{FC76727B-C34C-43F1-ACB3-ABB6F5F2E5E2}" srcOrd="0" destOrd="0" presId="urn:microsoft.com/office/officeart/2005/8/layout/process4"/>
    <dgm:cxn modelId="{19BA19B3-2119-4B83-BBC1-BAAA8E0FD3D7}" type="presOf" srcId="{502EA320-B310-4043-908B-7AA8D5823078}" destId="{7566C064-D837-453D-A595-BBF688A7BA5B}" srcOrd="0" destOrd="0" presId="urn:microsoft.com/office/officeart/2005/8/layout/process4"/>
    <dgm:cxn modelId="{9068C089-A2CE-4FF8-9E79-CEBA542092E2}" type="presOf" srcId="{4FF64671-2010-484A-8132-B6CC5AF0FDEB}" destId="{8885C3F0-EAEF-4C5E-B527-1C8E35F98949}" srcOrd="0" destOrd="0" presId="urn:microsoft.com/office/officeart/2005/8/layout/process4"/>
    <dgm:cxn modelId="{0F8783DA-FC88-437F-8968-5A1CEBE6DE11}" srcId="{4FF64671-2010-484A-8132-B6CC5AF0FDEB}" destId="{3110166F-F5F0-47EC-B792-3FA360E0327D}" srcOrd="0" destOrd="0" parTransId="{16BB9AE2-8225-4E9D-94AE-2B142754C718}" sibTransId="{EF0E8D9F-4102-4F75-B3AD-6411BC5B3081}"/>
    <dgm:cxn modelId="{D79E1FA2-B029-46B7-8E21-5E584605524F}" type="presOf" srcId="{4FF64671-2010-484A-8132-B6CC5AF0FDEB}" destId="{9972ACD6-E863-403C-BD31-89C23952EDB0}" srcOrd="1" destOrd="0" presId="urn:microsoft.com/office/officeart/2005/8/layout/process4"/>
    <dgm:cxn modelId="{82E33573-97C0-4BEA-8AD0-103FE41815F2}" type="presParOf" srcId="{7566C064-D837-453D-A595-BBF688A7BA5B}" destId="{2B42595E-B720-441A-B79C-EABCBB37BF51}" srcOrd="0" destOrd="0" presId="urn:microsoft.com/office/officeart/2005/8/layout/process4"/>
    <dgm:cxn modelId="{76FA546C-E5FE-4CBA-8A18-1E72C82C1E9D}" type="presParOf" srcId="{2B42595E-B720-441A-B79C-EABCBB37BF51}" destId="{8885C3F0-EAEF-4C5E-B527-1C8E35F98949}" srcOrd="0" destOrd="0" presId="urn:microsoft.com/office/officeart/2005/8/layout/process4"/>
    <dgm:cxn modelId="{217994FE-0CB8-4AD0-B8F6-3CE796DB9633}" type="presParOf" srcId="{2B42595E-B720-441A-B79C-EABCBB37BF51}" destId="{9972ACD6-E863-403C-BD31-89C23952EDB0}" srcOrd="1" destOrd="0" presId="urn:microsoft.com/office/officeart/2005/8/layout/process4"/>
    <dgm:cxn modelId="{231BA8C2-8FEC-4114-A359-7C30FBFE9787}" type="presParOf" srcId="{2B42595E-B720-441A-B79C-EABCBB37BF51}" destId="{9FF33548-772A-4A5D-AC73-FEF26A83CD11}" srcOrd="2" destOrd="0" presId="urn:microsoft.com/office/officeart/2005/8/layout/process4"/>
    <dgm:cxn modelId="{CB9542C6-DEAB-46C8-B60E-3CA9F8C7DF2A}" type="presParOf" srcId="{9FF33548-772A-4A5D-AC73-FEF26A83CD11}" destId="{FC76727B-C34C-43F1-ACB3-ABB6F5F2E5E2}" srcOrd="0" destOrd="0" presId="urn:microsoft.com/office/officeart/2005/8/layout/process4"/>
    <dgm:cxn modelId="{8E1C4EFD-0654-4D20-9D8F-84930863B4BA}" type="presParOf" srcId="{9FF33548-772A-4A5D-AC73-FEF26A83CD11}" destId="{7DFBDF7F-1F85-4B25-9261-7EAB91152B3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FF6C316-101B-4A21-9A17-AE8F859C8371}"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54A00860-7BF9-4E94-B51D-23D0D4BC1FF1}">
      <dgm:prSet/>
      <dgm:spPr/>
      <dgm:t>
        <a:bodyPr/>
        <a:lstStyle/>
        <a:p>
          <a:pPr rtl="0"/>
          <a:r>
            <a:rPr lang="en-US" b="0" i="0" dirty="0" smtClean="0"/>
            <a:t>School climate is not set by the color of the walls, the number of windows or the size of the gymnasium– it is created by the actions and personalities of the adults and how they interact and connect with the students. </a:t>
          </a:r>
          <a:endParaRPr lang="en-US" dirty="0"/>
        </a:p>
      </dgm:t>
    </dgm:pt>
    <dgm:pt modelId="{EB8A5375-2449-40F6-BCF9-8D072785DA89}" type="parTrans" cxnId="{418DD6EB-2A41-4C3E-8A99-D7C74100877A}">
      <dgm:prSet/>
      <dgm:spPr/>
      <dgm:t>
        <a:bodyPr/>
        <a:lstStyle/>
        <a:p>
          <a:endParaRPr lang="en-US"/>
        </a:p>
      </dgm:t>
    </dgm:pt>
    <dgm:pt modelId="{765B8BA6-3BB4-42D1-8D79-E801F03C76B2}" type="sibTrans" cxnId="{418DD6EB-2A41-4C3E-8A99-D7C74100877A}">
      <dgm:prSet/>
      <dgm:spPr/>
      <dgm:t>
        <a:bodyPr/>
        <a:lstStyle/>
        <a:p>
          <a:endParaRPr lang="en-US"/>
        </a:p>
      </dgm:t>
    </dgm:pt>
    <dgm:pt modelId="{DDB8E28D-FE21-4477-81FE-1C4F831386F6}" type="pres">
      <dgm:prSet presAssocID="{BFF6C316-101B-4A21-9A17-AE8F859C8371}" presName="linear" presStyleCnt="0">
        <dgm:presLayoutVars>
          <dgm:animLvl val="lvl"/>
          <dgm:resizeHandles val="exact"/>
        </dgm:presLayoutVars>
      </dgm:prSet>
      <dgm:spPr/>
      <dgm:t>
        <a:bodyPr/>
        <a:lstStyle/>
        <a:p>
          <a:endParaRPr lang="en-US"/>
        </a:p>
      </dgm:t>
    </dgm:pt>
    <dgm:pt modelId="{C1585523-F549-4311-91A7-13E2B1196BC8}" type="pres">
      <dgm:prSet presAssocID="{54A00860-7BF9-4E94-B51D-23D0D4BC1FF1}" presName="parentText" presStyleLbl="node1" presStyleIdx="0" presStyleCnt="1" custScaleY="100927" custLinFactNeighborX="-2761" custLinFactNeighborY="-6189">
        <dgm:presLayoutVars>
          <dgm:chMax val="0"/>
          <dgm:bulletEnabled val="1"/>
        </dgm:presLayoutVars>
      </dgm:prSet>
      <dgm:spPr/>
      <dgm:t>
        <a:bodyPr/>
        <a:lstStyle/>
        <a:p>
          <a:endParaRPr lang="en-US"/>
        </a:p>
      </dgm:t>
    </dgm:pt>
  </dgm:ptLst>
  <dgm:cxnLst>
    <dgm:cxn modelId="{418DD6EB-2A41-4C3E-8A99-D7C74100877A}" srcId="{BFF6C316-101B-4A21-9A17-AE8F859C8371}" destId="{54A00860-7BF9-4E94-B51D-23D0D4BC1FF1}" srcOrd="0" destOrd="0" parTransId="{EB8A5375-2449-40F6-BCF9-8D072785DA89}" sibTransId="{765B8BA6-3BB4-42D1-8D79-E801F03C76B2}"/>
    <dgm:cxn modelId="{5EDDB787-E620-427E-B7E6-7E371228115C}" type="presOf" srcId="{54A00860-7BF9-4E94-B51D-23D0D4BC1FF1}" destId="{C1585523-F549-4311-91A7-13E2B1196BC8}" srcOrd="0" destOrd="0" presId="urn:microsoft.com/office/officeart/2005/8/layout/vList2"/>
    <dgm:cxn modelId="{84D1B542-1225-4A2B-8529-B9F00FCB4975}" type="presOf" srcId="{BFF6C316-101B-4A21-9A17-AE8F859C8371}" destId="{DDB8E28D-FE21-4477-81FE-1C4F831386F6}" srcOrd="0" destOrd="0" presId="urn:microsoft.com/office/officeart/2005/8/layout/vList2"/>
    <dgm:cxn modelId="{395998C4-57E7-4C21-B4AD-28513FF2E514}" type="presParOf" srcId="{DDB8E28D-FE21-4477-81FE-1C4F831386F6}" destId="{C1585523-F549-4311-91A7-13E2B1196BC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16CFDC8-932E-4CFD-81CA-01F677BEE0B4}" type="doc">
      <dgm:prSet loTypeId="urn:microsoft.com/office/officeart/2005/8/layout/vList2" loCatId="list" qsTypeId="urn:microsoft.com/office/officeart/2005/8/quickstyle/simple4" qsCatId="simple" csTypeId="urn:microsoft.com/office/officeart/2005/8/colors/colorful4" csCatId="colorful"/>
      <dgm:spPr/>
      <dgm:t>
        <a:bodyPr/>
        <a:lstStyle/>
        <a:p>
          <a:endParaRPr lang="en-US"/>
        </a:p>
      </dgm:t>
    </dgm:pt>
    <dgm:pt modelId="{BBF948A6-0F24-4FA4-A9BC-F44D62220FE4}">
      <dgm:prSet/>
      <dgm:spPr/>
      <dgm:t>
        <a:bodyPr/>
        <a:lstStyle/>
        <a:p>
          <a:pPr algn="ctr" rtl="0"/>
          <a:r>
            <a:rPr lang="en-US" b="0" i="0" smtClean="0"/>
            <a:t>Briefly</a:t>
          </a:r>
          <a:endParaRPr lang="en-US"/>
        </a:p>
      </dgm:t>
    </dgm:pt>
    <dgm:pt modelId="{5F387B25-82D9-4110-911F-0FBC743C15CC}" type="parTrans" cxnId="{DE2A9894-AA6B-44D4-A3FA-D4EF11E140D4}">
      <dgm:prSet/>
      <dgm:spPr/>
      <dgm:t>
        <a:bodyPr/>
        <a:lstStyle/>
        <a:p>
          <a:pPr algn="ctr"/>
          <a:endParaRPr lang="en-US"/>
        </a:p>
      </dgm:t>
    </dgm:pt>
    <dgm:pt modelId="{ACA4BC03-AC84-4B7E-AE51-84C0F22EA405}" type="sibTrans" cxnId="{DE2A9894-AA6B-44D4-A3FA-D4EF11E140D4}">
      <dgm:prSet/>
      <dgm:spPr/>
      <dgm:t>
        <a:bodyPr/>
        <a:lstStyle/>
        <a:p>
          <a:pPr algn="ctr"/>
          <a:endParaRPr lang="en-US"/>
        </a:p>
      </dgm:t>
    </dgm:pt>
    <dgm:pt modelId="{AD955365-E842-43E3-867D-3E5560E0ECB4}">
      <dgm:prSet/>
      <dgm:spPr/>
      <dgm:t>
        <a:bodyPr/>
        <a:lstStyle/>
        <a:p>
          <a:pPr algn="ctr" rtl="0"/>
          <a:r>
            <a:rPr lang="en-US" b="0" i="0" smtClean="0"/>
            <a:t>Consistently</a:t>
          </a:r>
          <a:endParaRPr lang="en-US"/>
        </a:p>
      </dgm:t>
    </dgm:pt>
    <dgm:pt modelId="{D1DBFE34-D265-415B-BF5D-53C90989A9CD}" type="parTrans" cxnId="{A9C78244-B1E8-4340-AD97-BBAE4B60CCDA}">
      <dgm:prSet/>
      <dgm:spPr/>
      <dgm:t>
        <a:bodyPr/>
        <a:lstStyle/>
        <a:p>
          <a:pPr algn="ctr"/>
          <a:endParaRPr lang="en-US"/>
        </a:p>
      </dgm:t>
    </dgm:pt>
    <dgm:pt modelId="{E4642015-D8D1-48F6-886F-0B903DEBC509}" type="sibTrans" cxnId="{A9C78244-B1E8-4340-AD97-BBAE4B60CCDA}">
      <dgm:prSet/>
      <dgm:spPr/>
      <dgm:t>
        <a:bodyPr/>
        <a:lstStyle/>
        <a:p>
          <a:pPr algn="ctr"/>
          <a:endParaRPr lang="en-US"/>
        </a:p>
      </dgm:t>
    </dgm:pt>
    <dgm:pt modelId="{CAEAFB91-F5C3-41AE-A937-2F83BC8A43DD}">
      <dgm:prSet/>
      <dgm:spPr/>
      <dgm:t>
        <a:bodyPr/>
        <a:lstStyle/>
        <a:p>
          <a:pPr algn="ctr" rtl="0"/>
          <a:r>
            <a:rPr lang="en-US" b="0" i="0" smtClean="0"/>
            <a:t>Calmly</a:t>
          </a:r>
          <a:endParaRPr lang="en-US"/>
        </a:p>
      </dgm:t>
    </dgm:pt>
    <dgm:pt modelId="{1A3624A9-1E86-4C06-B5A6-C226450C59B7}" type="parTrans" cxnId="{CDFFBB26-4114-4969-9061-B90686E406ED}">
      <dgm:prSet/>
      <dgm:spPr/>
      <dgm:t>
        <a:bodyPr/>
        <a:lstStyle/>
        <a:p>
          <a:pPr algn="ctr"/>
          <a:endParaRPr lang="en-US"/>
        </a:p>
      </dgm:t>
    </dgm:pt>
    <dgm:pt modelId="{DA5B1703-6ED0-4D22-AE08-A30841B83FAB}" type="sibTrans" cxnId="{CDFFBB26-4114-4969-9061-B90686E406ED}">
      <dgm:prSet/>
      <dgm:spPr/>
      <dgm:t>
        <a:bodyPr/>
        <a:lstStyle/>
        <a:p>
          <a:pPr algn="ctr"/>
          <a:endParaRPr lang="en-US"/>
        </a:p>
      </dgm:t>
    </dgm:pt>
    <dgm:pt modelId="{A8B85D4A-F202-4624-88AA-E477EBE6F712}">
      <dgm:prSet/>
      <dgm:spPr/>
      <dgm:t>
        <a:bodyPr/>
        <a:lstStyle/>
        <a:p>
          <a:pPr algn="ctr" rtl="0"/>
          <a:r>
            <a:rPr lang="en-US" b="0" i="0" smtClean="0"/>
            <a:t>Respectfully</a:t>
          </a:r>
          <a:endParaRPr lang="en-US"/>
        </a:p>
      </dgm:t>
    </dgm:pt>
    <dgm:pt modelId="{81E1CAA8-BBEB-46E1-984E-2EEF710923EE}" type="parTrans" cxnId="{A5F3E888-8EC4-4CAC-BF84-81683863C1B4}">
      <dgm:prSet/>
      <dgm:spPr/>
      <dgm:t>
        <a:bodyPr/>
        <a:lstStyle/>
        <a:p>
          <a:pPr algn="ctr"/>
          <a:endParaRPr lang="en-US"/>
        </a:p>
      </dgm:t>
    </dgm:pt>
    <dgm:pt modelId="{6EF4F2A8-C3F3-46B3-B55A-BE9680E96E4A}" type="sibTrans" cxnId="{A5F3E888-8EC4-4CAC-BF84-81683863C1B4}">
      <dgm:prSet/>
      <dgm:spPr/>
      <dgm:t>
        <a:bodyPr/>
        <a:lstStyle/>
        <a:p>
          <a:pPr algn="ctr"/>
          <a:endParaRPr lang="en-US"/>
        </a:p>
      </dgm:t>
    </dgm:pt>
    <dgm:pt modelId="{B645A968-355B-4F24-BD86-66134B298B14}" type="pres">
      <dgm:prSet presAssocID="{A16CFDC8-932E-4CFD-81CA-01F677BEE0B4}" presName="linear" presStyleCnt="0">
        <dgm:presLayoutVars>
          <dgm:animLvl val="lvl"/>
          <dgm:resizeHandles val="exact"/>
        </dgm:presLayoutVars>
      </dgm:prSet>
      <dgm:spPr/>
      <dgm:t>
        <a:bodyPr/>
        <a:lstStyle/>
        <a:p>
          <a:endParaRPr lang="en-US"/>
        </a:p>
      </dgm:t>
    </dgm:pt>
    <dgm:pt modelId="{4EAC58C9-318B-4090-97D6-40B52FB998DD}" type="pres">
      <dgm:prSet presAssocID="{BBF948A6-0F24-4FA4-A9BC-F44D62220FE4}" presName="parentText" presStyleLbl="node1" presStyleIdx="0" presStyleCnt="4">
        <dgm:presLayoutVars>
          <dgm:chMax val="0"/>
          <dgm:bulletEnabled val="1"/>
        </dgm:presLayoutVars>
      </dgm:prSet>
      <dgm:spPr/>
      <dgm:t>
        <a:bodyPr/>
        <a:lstStyle/>
        <a:p>
          <a:endParaRPr lang="en-US"/>
        </a:p>
      </dgm:t>
    </dgm:pt>
    <dgm:pt modelId="{589266A9-A856-4336-9589-2E51E0594E5A}" type="pres">
      <dgm:prSet presAssocID="{ACA4BC03-AC84-4B7E-AE51-84C0F22EA405}" presName="spacer" presStyleCnt="0"/>
      <dgm:spPr/>
    </dgm:pt>
    <dgm:pt modelId="{96A3EAB3-9DDD-4C49-85C8-EA090BFA8258}" type="pres">
      <dgm:prSet presAssocID="{AD955365-E842-43E3-867D-3E5560E0ECB4}" presName="parentText" presStyleLbl="node1" presStyleIdx="1" presStyleCnt="4">
        <dgm:presLayoutVars>
          <dgm:chMax val="0"/>
          <dgm:bulletEnabled val="1"/>
        </dgm:presLayoutVars>
      </dgm:prSet>
      <dgm:spPr/>
      <dgm:t>
        <a:bodyPr/>
        <a:lstStyle/>
        <a:p>
          <a:endParaRPr lang="en-US"/>
        </a:p>
      </dgm:t>
    </dgm:pt>
    <dgm:pt modelId="{316B1643-5382-45F0-825B-AE83B26759A7}" type="pres">
      <dgm:prSet presAssocID="{E4642015-D8D1-48F6-886F-0B903DEBC509}" presName="spacer" presStyleCnt="0"/>
      <dgm:spPr/>
    </dgm:pt>
    <dgm:pt modelId="{617ADE85-4B65-4B25-A500-52500DF65C02}" type="pres">
      <dgm:prSet presAssocID="{CAEAFB91-F5C3-41AE-A937-2F83BC8A43DD}" presName="parentText" presStyleLbl="node1" presStyleIdx="2" presStyleCnt="4">
        <dgm:presLayoutVars>
          <dgm:chMax val="0"/>
          <dgm:bulletEnabled val="1"/>
        </dgm:presLayoutVars>
      </dgm:prSet>
      <dgm:spPr/>
      <dgm:t>
        <a:bodyPr/>
        <a:lstStyle/>
        <a:p>
          <a:endParaRPr lang="en-US"/>
        </a:p>
      </dgm:t>
    </dgm:pt>
    <dgm:pt modelId="{12A67D94-BB0E-4A72-86F3-84779D83591A}" type="pres">
      <dgm:prSet presAssocID="{DA5B1703-6ED0-4D22-AE08-A30841B83FAB}" presName="spacer" presStyleCnt="0"/>
      <dgm:spPr/>
    </dgm:pt>
    <dgm:pt modelId="{215F1717-E335-4A2B-B099-0DA45F77C3D2}" type="pres">
      <dgm:prSet presAssocID="{A8B85D4A-F202-4624-88AA-E477EBE6F712}" presName="parentText" presStyleLbl="node1" presStyleIdx="3" presStyleCnt="4">
        <dgm:presLayoutVars>
          <dgm:chMax val="0"/>
          <dgm:bulletEnabled val="1"/>
        </dgm:presLayoutVars>
      </dgm:prSet>
      <dgm:spPr/>
      <dgm:t>
        <a:bodyPr/>
        <a:lstStyle/>
        <a:p>
          <a:endParaRPr lang="en-US"/>
        </a:p>
      </dgm:t>
    </dgm:pt>
  </dgm:ptLst>
  <dgm:cxnLst>
    <dgm:cxn modelId="{45CA40D8-7E16-401A-B889-95D0DE509A6F}" type="presOf" srcId="{A16CFDC8-932E-4CFD-81CA-01F677BEE0B4}" destId="{B645A968-355B-4F24-BD86-66134B298B14}" srcOrd="0" destOrd="0" presId="urn:microsoft.com/office/officeart/2005/8/layout/vList2"/>
    <dgm:cxn modelId="{C86B3B57-D9D9-4959-8C70-4A3CCB924233}" type="presOf" srcId="{BBF948A6-0F24-4FA4-A9BC-F44D62220FE4}" destId="{4EAC58C9-318B-4090-97D6-40B52FB998DD}" srcOrd="0" destOrd="0" presId="urn:microsoft.com/office/officeart/2005/8/layout/vList2"/>
    <dgm:cxn modelId="{A5F3E888-8EC4-4CAC-BF84-81683863C1B4}" srcId="{A16CFDC8-932E-4CFD-81CA-01F677BEE0B4}" destId="{A8B85D4A-F202-4624-88AA-E477EBE6F712}" srcOrd="3" destOrd="0" parTransId="{81E1CAA8-BBEB-46E1-984E-2EEF710923EE}" sibTransId="{6EF4F2A8-C3F3-46B3-B55A-BE9680E96E4A}"/>
    <dgm:cxn modelId="{D6814BC9-4F82-44F0-BD7C-5207E60D810F}" type="presOf" srcId="{AD955365-E842-43E3-867D-3E5560E0ECB4}" destId="{96A3EAB3-9DDD-4C49-85C8-EA090BFA8258}" srcOrd="0" destOrd="0" presId="urn:microsoft.com/office/officeart/2005/8/layout/vList2"/>
    <dgm:cxn modelId="{A9C78244-B1E8-4340-AD97-BBAE4B60CCDA}" srcId="{A16CFDC8-932E-4CFD-81CA-01F677BEE0B4}" destId="{AD955365-E842-43E3-867D-3E5560E0ECB4}" srcOrd="1" destOrd="0" parTransId="{D1DBFE34-D265-415B-BF5D-53C90989A9CD}" sibTransId="{E4642015-D8D1-48F6-886F-0B903DEBC509}"/>
    <dgm:cxn modelId="{548D21F6-1B0F-4CB9-B7BF-44993FEE45BE}" type="presOf" srcId="{A8B85D4A-F202-4624-88AA-E477EBE6F712}" destId="{215F1717-E335-4A2B-B099-0DA45F77C3D2}" srcOrd="0" destOrd="0" presId="urn:microsoft.com/office/officeart/2005/8/layout/vList2"/>
    <dgm:cxn modelId="{CDFFBB26-4114-4969-9061-B90686E406ED}" srcId="{A16CFDC8-932E-4CFD-81CA-01F677BEE0B4}" destId="{CAEAFB91-F5C3-41AE-A937-2F83BC8A43DD}" srcOrd="2" destOrd="0" parTransId="{1A3624A9-1E86-4C06-B5A6-C226450C59B7}" sibTransId="{DA5B1703-6ED0-4D22-AE08-A30841B83FAB}"/>
    <dgm:cxn modelId="{2CC5D8CE-31FB-4C56-AC41-52B69823E7A1}" type="presOf" srcId="{CAEAFB91-F5C3-41AE-A937-2F83BC8A43DD}" destId="{617ADE85-4B65-4B25-A500-52500DF65C02}" srcOrd="0" destOrd="0" presId="urn:microsoft.com/office/officeart/2005/8/layout/vList2"/>
    <dgm:cxn modelId="{DE2A9894-AA6B-44D4-A3FA-D4EF11E140D4}" srcId="{A16CFDC8-932E-4CFD-81CA-01F677BEE0B4}" destId="{BBF948A6-0F24-4FA4-A9BC-F44D62220FE4}" srcOrd="0" destOrd="0" parTransId="{5F387B25-82D9-4110-911F-0FBC743C15CC}" sibTransId="{ACA4BC03-AC84-4B7E-AE51-84C0F22EA405}"/>
    <dgm:cxn modelId="{B27EE905-E0E4-40AF-8710-D74CBA7EC985}" type="presParOf" srcId="{B645A968-355B-4F24-BD86-66134B298B14}" destId="{4EAC58C9-318B-4090-97D6-40B52FB998DD}" srcOrd="0" destOrd="0" presId="urn:microsoft.com/office/officeart/2005/8/layout/vList2"/>
    <dgm:cxn modelId="{10CB7BAB-3770-49B8-A9DB-ED950290F90A}" type="presParOf" srcId="{B645A968-355B-4F24-BD86-66134B298B14}" destId="{589266A9-A856-4336-9589-2E51E0594E5A}" srcOrd="1" destOrd="0" presId="urn:microsoft.com/office/officeart/2005/8/layout/vList2"/>
    <dgm:cxn modelId="{254AF504-EC2A-461F-A1E1-65E7EEF047F6}" type="presParOf" srcId="{B645A968-355B-4F24-BD86-66134B298B14}" destId="{96A3EAB3-9DDD-4C49-85C8-EA090BFA8258}" srcOrd="2" destOrd="0" presId="urn:microsoft.com/office/officeart/2005/8/layout/vList2"/>
    <dgm:cxn modelId="{16AA09E3-67D0-4868-B5D2-7862893D786B}" type="presParOf" srcId="{B645A968-355B-4F24-BD86-66134B298B14}" destId="{316B1643-5382-45F0-825B-AE83B26759A7}" srcOrd="3" destOrd="0" presId="urn:microsoft.com/office/officeart/2005/8/layout/vList2"/>
    <dgm:cxn modelId="{CBBDD5B9-76DE-4197-A13B-3458A00445C1}" type="presParOf" srcId="{B645A968-355B-4F24-BD86-66134B298B14}" destId="{617ADE85-4B65-4B25-A500-52500DF65C02}" srcOrd="4" destOrd="0" presId="urn:microsoft.com/office/officeart/2005/8/layout/vList2"/>
    <dgm:cxn modelId="{5ED87945-7BA1-440F-8A3D-38818358F2F7}" type="presParOf" srcId="{B645A968-355B-4F24-BD86-66134B298B14}" destId="{12A67D94-BB0E-4A72-86F3-84779D83591A}" srcOrd="5" destOrd="0" presId="urn:microsoft.com/office/officeart/2005/8/layout/vList2"/>
    <dgm:cxn modelId="{C1C93020-6F2E-41F3-B3B5-B421AEA752E4}" type="presParOf" srcId="{B645A968-355B-4F24-BD86-66134B298B14}" destId="{215F1717-E335-4A2B-B099-0DA45F77C3D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A82A1A0-879D-495B-831A-394FA089A2CC}"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808656E4-9B90-475A-8130-A024FC866C64}">
      <dgm:prSet/>
      <dgm:spPr>
        <a:solidFill>
          <a:schemeClr val="accent1">
            <a:lumMod val="50000"/>
          </a:schemeClr>
        </a:solidFill>
      </dgm:spPr>
      <dgm:t>
        <a:bodyPr/>
        <a:lstStyle/>
        <a:p>
          <a:pPr rtl="0"/>
          <a:r>
            <a:rPr lang="en-US" b="0" i="0" dirty="0" smtClean="0"/>
            <a:t>Use the mildest correction or response that reasonably fits the misbehavior.</a:t>
          </a:r>
          <a:endParaRPr lang="en-US" dirty="0"/>
        </a:p>
      </dgm:t>
    </dgm:pt>
    <dgm:pt modelId="{456CA8B2-B6E8-4A0C-8910-46B181D99363}" type="parTrans" cxnId="{BE0F860A-CEAB-44E4-87E7-8BFC1AAF3AE0}">
      <dgm:prSet/>
      <dgm:spPr/>
      <dgm:t>
        <a:bodyPr/>
        <a:lstStyle/>
        <a:p>
          <a:endParaRPr lang="en-US"/>
        </a:p>
      </dgm:t>
    </dgm:pt>
    <dgm:pt modelId="{D27556D9-30B1-418E-B121-839FBCD69A76}" type="sibTrans" cxnId="{BE0F860A-CEAB-44E4-87E7-8BFC1AAF3AE0}">
      <dgm:prSet/>
      <dgm:spPr/>
      <dgm:t>
        <a:bodyPr/>
        <a:lstStyle/>
        <a:p>
          <a:endParaRPr lang="en-US"/>
        </a:p>
      </dgm:t>
    </dgm:pt>
    <dgm:pt modelId="{899518A1-DB65-4DEC-B053-A67AF527A4C4}">
      <dgm:prSet/>
      <dgm:spPr>
        <a:solidFill>
          <a:srgbClr val="1CF711"/>
        </a:solidFill>
      </dgm:spPr>
      <dgm:t>
        <a:bodyPr/>
        <a:lstStyle/>
        <a:p>
          <a:pPr rtl="0"/>
          <a:r>
            <a:rPr lang="en-US" b="0" i="0" smtClean="0"/>
            <a:t>Gradually increase the severity level.</a:t>
          </a:r>
          <a:endParaRPr lang="en-US"/>
        </a:p>
      </dgm:t>
    </dgm:pt>
    <dgm:pt modelId="{E7A9B562-DE26-4DEF-B870-5BCAA472C377}" type="parTrans" cxnId="{8A3BA34F-E341-47F6-9896-DB0690403E41}">
      <dgm:prSet/>
      <dgm:spPr/>
      <dgm:t>
        <a:bodyPr/>
        <a:lstStyle/>
        <a:p>
          <a:endParaRPr lang="en-US"/>
        </a:p>
      </dgm:t>
    </dgm:pt>
    <dgm:pt modelId="{7BC3D062-1577-4185-B0DF-19267DB1A617}" type="sibTrans" cxnId="{8A3BA34F-E341-47F6-9896-DB0690403E41}">
      <dgm:prSet/>
      <dgm:spPr/>
      <dgm:t>
        <a:bodyPr/>
        <a:lstStyle/>
        <a:p>
          <a:endParaRPr lang="en-US"/>
        </a:p>
      </dgm:t>
    </dgm:pt>
    <dgm:pt modelId="{1155AAA8-0630-4AD0-BE99-06A27480FF40}" type="pres">
      <dgm:prSet presAssocID="{2A82A1A0-879D-495B-831A-394FA089A2CC}" presName="outerComposite" presStyleCnt="0">
        <dgm:presLayoutVars>
          <dgm:chMax val="5"/>
          <dgm:dir/>
          <dgm:resizeHandles val="exact"/>
        </dgm:presLayoutVars>
      </dgm:prSet>
      <dgm:spPr/>
      <dgm:t>
        <a:bodyPr/>
        <a:lstStyle/>
        <a:p>
          <a:endParaRPr lang="en-US"/>
        </a:p>
      </dgm:t>
    </dgm:pt>
    <dgm:pt modelId="{948C18E0-66B9-490B-AC0C-73A81ED1B16F}" type="pres">
      <dgm:prSet presAssocID="{2A82A1A0-879D-495B-831A-394FA089A2CC}" presName="dummyMaxCanvas" presStyleCnt="0">
        <dgm:presLayoutVars/>
      </dgm:prSet>
      <dgm:spPr/>
    </dgm:pt>
    <dgm:pt modelId="{C3B7027D-9693-4A03-A970-4152D3D9698E}" type="pres">
      <dgm:prSet presAssocID="{2A82A1A0-879D-495B-831A-394FA089A2CC}" presName="TwoNodes_1" presStyleLbl="node1" presStyleIdx="0" presStyleCnt="2">
        <dgm:presLayoutVars>
          <dgm:bulletEnabled val="1"/>
        </dgm:presLayoutVars>
      </dgm:prSet>
      <dgm:spPr/>
      <dgm:t>
        <a:bodyPr/>
        <a:lstStyle/>
        <a:p>
          <a:endParaRPr lang="en-US"/>
        </a:p>
      </dgm:t>
    </dgm:pt>
    <dgm:pt modelId="{E29D94EC-6FDF-4732-863B-073A8E5806F4}" type="pres">
      <dgm:prSet presAssocID="{2A82A1A0-879D-495B-831A-394FA089A2CC}" presName="TwoNodes_2" presStyleLbl="node1" presStyleIdx="1" presStyleCnt="2">
        <dgm:presLayoutVars>
          <dgm:bulletEnabled val="1"/>
        </dgm:presLayoutVars>
      </dgm:prSet>
      <dgm:spPr/>
      <dgm:t>
        <a:bodyPr/>
        <a:lstStyle/>
        <a:p>
          <a:endParaRPr lang="en-US"/>
        </a:p>
      </dgm:t>
    </dgm:pt>
    <dgm:pt modelId="{2CFC05C6-1165-4BD8-8A73-F92916B9549D}" type="pres">
      <dgm:prSet presAssocID="{2A82A1A0-879D-495B-831A-394FA089A2CC}" presName="TwoConn_1-2" presStyleLbl="fgAccFollowNode1" presStyleIdx="0" presStyleCnt="1">
        <dgm:presLayoutVars>
          <dgm:bulletEnabled val="1"/>
        </dgm:presLayoutVars>
      </dgm:prSet>
      <dgm:spPr/>
      <dgm:t>
        <a:bodyPr/>
        <a:lstStyle/>
        <a:p>
          <a:endParaRPr lang="en-US"/>
        </a:p>
      </dgm:t>
    </dgm:pt>
    <dgm:pt modelId="{CD18CD3D-B155-44B8-B139-6F6242EF10D2}" type="pres">
      <dgm:prSet presAssocID="{2A82A1A0-879D-495B-831A-394FA089A2CC}" presName="TwoNodes_1_text" presStyleLbl="node1" presStyleIdx="1" presStyleCnt="2">
        <dgm:presLayoutVars>
          <dgm:bulletEnabled val="1"/>
        </dgm:presLayoutVars>
      </dgm:prSet>
      <dgm:spPr/>
      <dgm:t>
        <a:bodyPr/>
        <a:lstStyle/>
        <a:p>
          <a:endParaRPr lang="en-US"/>
        </a:p>
      </dgm:t>
    </dgm:pt>
    <dgm:pt modelId="{BD0179C7-166A-4481-B550-06CAF7628A09}" type="pres">
      <dgm:prSet presAssocID="{2A82A1A0-879D-495B-831A-394FA089A2CC}" presName="TwoNodes_2_text" presStyleLbl="node1" presStyleIdx="1" presStyleCnt="2">
        <dgm:presLayoutVars>
          <dgm:bulletEnabled val="1"/>
        </dgm:presLayoutVars>
      </dgm:prSet>
      <dgm:spPr/>
      <dgm:t>
        <a:bodyPr/>
        <a:lstStyle/>
        <a:p>
          <a:endParaRPr lang="en-US"/>
        </a:p>
      </dgm:t>
    </dgm:pt>
  </dgm:ptLst>
  <dgm:cxnLst>
    <dgm:cxn modelId="{BE0F860A-CEAB-44E4-87E7-8BFC1AAF3AE0}" srcId="{2A82A1A0-879D-495B-831A-394FA089A2CC}" destId="{808656E4-9B90-475A-8130-A024FC866C64}" srcOrd="0" destOrd="0" parTransId="{456CA8B2-B6E8-4A0C-8910-46B181D99363}" sibTransId="{D27556D9-30B1-418E-B121-839FBCD69A76}"/>
    <dgm:cxn modelId="{8F3C9191-DFEE-4CD5-AD73-F54BD7921EFC}" type="presOf" srcId="{D27556D9-30B1-418E-B121-839FBCD69A76}" destId="{2CFC05C6-1165-4BD8-8A73-F92916B9549D}" srcOrd="0" destOrd="0" presId="urn:microsoft.com/office/officeart/2005/8/layout/vProcess5"/>
    <dgm:cxn modelId="{5157B2D1-3D11-4F8B-8709-0CF9316928D3}" type="presOf" srcId="{899518A1-DB65-4DEC-B053-A67AF527A4C4}" destId="{E29D94EC-6FDF-4732-863B-073A8E5806F4}" srcOrd="0" destOrd="0" presId="urn:microsoft.com/office/officeart/2005/8/layout/vProcess5"/>
    <dgm:cxn modelId="{49EAC8AE-711F-44C5-8C86-ED9551B31F55}" type="presOf" srcId="{808656E4-9B90-475A-8130-A024FC866C64}" destId="{C3B7027D-9693-4A03-A970-4152D3D9698E}" srcOrd="0" destOrd="0" presId="urn:microsoft.com/office/officeart/2005/8/layout/vProcess5"/>
    <dgm:cxn modelId="{8A3BA34F-E341-47F6-9896-DB0690403E41}" srcId="{2A82A1A0-879D-495B-831A-394FA089A2CC}" destId="{899518A1-DB65-4DEC-B053-A67AF527A4C4}" srcOrd="1" destOrd="0" parTransId="{E7A9B562-DE26-4DEF-B870-5BCAA472C377}" sibTransId="{7BC3D062-1577-4185-B0DF-19267DB1A617}"/>
    <dgm:cxn modelId="{F44CBCB7-25B7-43F2-8401-60AB5117798B}" type="presOf" srcId="{899518A1-DB65-4DEC-B053-A67AF527A4C4}" destId="{BD0179C7-166A-4481-B550-06CAF7628A09}" srcOrd="1" destOrd="0" presId="urn:microsoft.com/office/officeart/2005/8/layout/vProcess5"/>
    <dgm:cxn modelId="{6408873D-6725-4919-90AC-0981EA8B56D0}" type="presOf" srcId="{808656E4-9B90-475A-8130-A024FC866C64}" destId="{CD18CD3D-B155-44B8-B139-6F6242EF10D2}" srcOrd="1" destOrd="0" presId="urn:microsoft.com/office/officeart/2005/8/layout/vProcess5"/>
    <dgm:cxn modelId="{E2B57110-8ED3-4E38-82B6-64D5A5DA78D0}" type="presOf" srcId="{2A82A1A0-879D-495B-831A-394FA089A2CC}" destId="{1155AAA8-0630-4AD0-BE99-06A27480FF40}" srcOrd="0" destOrd="0" presId="urn:microsoft.com/office/officeart/2005/8/layout/vProcess5"/>
    <dgm:cxn modelId="{2DF918F1-F709-4B32-BB92-4E4BAE99DB1D}" type="presParOf" srcId="{1155AAA8-0630-4AD0-BE99-06A27480FF40}" destId="{948C18E0-66B9-490B-AC0C-73A81ED1B16F}" srcOrd="0" destOrd="0" presId="urn:microsoft.com/office/officeart/2005/8/layout/vProcess5"/>
    <dgm:cxn modelId="{7E2E93D7-32A0-4FAB-9E7D-E26CF47493D0}" type="presParOf" srcId="{1155AAA8-0630-4AD0-BE99-06A27480FF40}" destId="{C3B7027D-9693-4A03-A970-4152D3D9698E}" srcOrd="1" destOrd="0" presId="urn:microsoft.com/office/officeart/2005/8/layout/vProcess5"/>
    <dgm:cxn modelId="{E756DEC6-388F-4667-8700-B8329BA3E3A9}" type="presParOf" srcId="{1155AAA8-0630-4AD0-BE99-06A27480FF40}" destId="{E29D94EC-6FDF-4732-863B-073A8E5806F4}" srcOrd="2" destOrd="0" presId="urn:microsoft.com/office/officeart/2005/8/layout/vProcess5"/>
    <dgm:cxn modelId="{61E0B72C-A0DE-458A-B89F-B0AE4C026DCC}" type="presParOf" srcId="{1155AAA8-0630-4AD0-BE99-06A27480FF40}" destId="{2CFC05C6-1165-4BD8-8A73-F92916B9549D}" srcOrd="3" destOrd="0" presId="urn:microsoft.com/office/officeart/2005/8/layout/vProcess5"/>
    <dgm:cxn modelId="{E6F0FEC6-55D5-4F86-AF86-753F7B1853C8}" type="presParOf" srcId="{1155AAA8-0630-4AD0-BE99-06A27480FF40}" destId="{CD18CD3D-B155-44B8-B139-6F6242EF10D2}" srcOrd="4" destOrd="0" presId="urn:microsoft.com/office/officeart/2005/8/layout/vProcess5"/>
    <dgm:cxn modelId="{7207338F-0375-46AA-AD52-234836ED9996}" type="presParOf" srcId="{1155AAA8-0630-4AD0-BE99-06A27480FF40}" destId="{BD0179C7-166A-4481-B550-06CAF7628A09}" srcOrd="5"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4334CD9-9887-488D-883C-4CBF71C4DD1B}" type="doc">
      <dgm:prSet loTypeId="urn:microsoft.com/office/officeart/2005/8/layout/default" loCatId="list" qsTypeId="urn:microsoft.com/office/officeart/2005/8/quickstyle/simple4" qsCatId="simple" csTypeId="urn:microsoft.com/office/officeart/2005/8/colors/colorful4" csCatId="colorful"/>
      <dgm:spPr/>
      <dgm:t>
        <a:bodyPr/>
        <a:lstStyle/>
        <a:p>
          <a:endParaRPr lang="en-US"/>
        </a:p>
      </dgm:t>
    </dgm:pt>
    <dgm:pt modelId="{FE927119-B0ED-4537-A40C-C8741F2EF545}">
      <dgm:prSet/>
      <dgm:spPr/>
      <dgm:t>
        <a:bodyPr/>
        <a:lstStyle/>
        <a:p>
          <a:pPr rtl="0"/>
          <a:r>
            <a:rPr lang="en-US" b="0" i="0" smtClean="0"/>
            <a:t>Proximity Management</a:t>
          </a:r>
          <a:endParaRPr lang="en-US"/>
        </a:p>
      </dgm:t>
    </dgm:pt>
    <dgm:pt modelId="{DDF0E377-28F0-4483-884B-CBFA068419A0}" type="parTrans" cxnId="{C4ADA2E4-6178-475F-A9EA-4713F65FA6FA}">
      <dgm:prSet/>
      <dgm:spPr/>
      <dgm:t>
        <a:bodyPr/>
        <a:lstStyle/>
        <a:p>
          <a:endParaRPr lang="en-US"/>
        </a:p>
      </dgm:t>
    </dgm:pt>
    <dgm:pt modelId="{C9170CB9-4DE5-4E86-A19E-E3596455DD82}" type="sibTrans" cxnId="{C4ADA2E4-6178-475F-A9EA-4713F65FA6FA}">
      <dgm:prSet/>
      <dgm:spPr/>
      <dgm:t>
        <a:bodyPr/>
        <a:lstStyle/>
        <a:p>
          <a:endParaRPr lang="en-US"/>
        </a:p>
      </dgm:t>
    </dgm:pt>
    <dgm:pt modelId="{9D20F591-6EA7-492E-A39A-3799FD646A5E}">
      <dgm:prSet/>
      <dgm:spPr/>
      <dgm:t>
        <a:bodyPr/>
        <a:lstStyle/>
        <a:p>
          <a:pPr rtl="0"/>
          <a:r>
            <a:rPr lang="en-US" b="0" i="0" dirty="0" smtClean="0"/>
            <a:t>Gentle Verbal Reminders and Reprimands</a:t>
          </a:r>
          <a:endParaRPr lang="en-US" dirty="0"/>
        </a:p>
      </dgm:t>
    </dgm:pt>
    <dgm:pt modelId="{D87A6F4A-AF91-4592-9AA9-35AD1CFBA1C2}" type="parTrans" cxnId="{B8754244-8878-45CF-B854-F67C7C3BE4B6}">
      <dgm:prSet/>
      <dgm:spPr/>
      <dgm:t>
        <a:bodyPr/>
        <a:lstStyle/>
        <a:p>
          <a:endParaRPr lang="en-US"/>
        </a:p>
      </dgm:t>
    </dgm:pt>
    <dgm:pt modelId="{37F54917-5B0A-4276-BE5A-D9904D60CCE9}" type="sibTrans" cxnId="{B8754244-8878-45CF-B854-F67C7C3BE4B6}">
      <dgm:prSet/>
      <dgm:spPr/>
      <dgm:t>
        <a:bodyPr/>
        <a:lstStyle/>
        <a:p>
          <a:endParaRPr lang="en-US"/>
        </a:p>
      </dgm:t>
    </dgm:pt>
    <dgm:pt modelId="{C947724E-1E92-47CF-94C7-CB184C07CCEE}">
      <dgm:prSet/>
      <dgm:spPr/>
      <dgm:t>
        <a:bodyPr/>
        <a:lstStyle/>
        <a:p>
          <a:pPr rtl="0"/>
          <a:r>
            <a:rPr lang="en-US" b="0" i="0" smtClean="0"/>
            <a:t>Change in Location</a:t>
          </a:r>
          <a:endParaRPr lang="en-US"/>
        </a:p>
      </dgm:t>
    </dgm:pt>
    <dgm:pt modelId="{6F7AF7AF-8B98-4236-89DD-8F60D6B8CFF0}" type="parTrans" cxnId="{E0A3A79B-B621-419E-BACB-7420827D8D64}">
      <dgm:prSet/>
      <dgm:spPr/>
      <dgm:t>
        <a:bodyPr/>
        <a:lstStyle/>
        <a:p>
          <a:endParaRPr lang="en-US"/>
        </a:p>
      </dgm:t>
    </dgm:pt>
    <dgm:pt modelId="{AA8C8853-AE2E-43C8-991B-3353330BDBA4}" type="sibTrans" cxnId="{E0A3A79B-B621-419E-BACB-7420827D8D64}">
      <dgm:prSet/>
      <dgm:spPr/>
      <dgm:t>
        <a:bodyPr/>
        <a:lstStyle/>
        <a:p>
          <a:endParaRPr lang="en-US"/>
        </a:p>
      </dgm:t>
    </dgm:pt>
    <dgm:pt modelId="{247CA21D-F5A5-4F54-802F-656BA9E19FDB}">
      <dgm:prSet/>
      <dgm:spPr/>
      <dgm:t>
        <a:bodyPr/>
        <a:lstStyle/>
        <a:p>
          <a:pPr rtl="0"/>
          <a:r>
            <a:rPr lang="en-US" b="0" i="0" smtClean="0"/>
            <a:t>Time Out/Time Away</a:t>
          </a:r>
          <a:endParaRPr lang="en-US"/>
        </a:p>
      </dgm:t>
    </dgm:pt>
    <dgm:pt modelId="{F9F2130F-AA9D-4CCA-950D-D40B5E897319}" type="parTrans" cxnId="{A0EE5B1C-177F-4A71-9B7C-9B83E1B0AAD6}">
      <dgm:prSet/>
      <dgm:spPr/>
      <dgm:t>
        <a:bodyPr/>
        <a:lstStyle/>
        <a:p>
          <a:endParaRPr lang="en-US"/>
        </a:p>
      </dgm:t>
    </dgm:pt>
    <dgm:pt modelId="{02C1C460-476B-4EC9-80F6-7F849C8D6F11}" type="sibTrans" cxnId="{A0EE5B1C-177F-4A71-9B7C-9B83E1B0AAD6}">
      <dgm:prSet/>
      <dgm:spPr/>
      <dgm:t>
        <a:bodyPr/>
        <a:lstStyle/>
        <a:p>
          <a:endParaRPr lang="en-US"/>
        </a:p>
      </dgm:t>
    </dgm:pt>
    <dgm:pt modelId="{598A08AE-1063-410C-A5A7-914C395F3D13}">
      <dgm:prSet/>
      <dgm:spPr/>
      <dgm:t>
        <a:bodyPr/>
        <a:lstStyle/>
        <a:p>
          <a:pPr rtl="0"/>
          <a:r>
            <a:rPr lang="en-US" b="0" i="0" smtClean="0"/>
            <a:t>Referral to a more Intensive Consequence</a:t>
          </a:r>
          <a:endParaRPr lang="en-US"/>
        </a:p>
      </dgm:t>
    </dgm:pt>
    <dgm:pt modelId="{705AA14A-A9DC-4D57-86D2-5990CA80A47A}" type="parTrans" cxnId="{158C94A7-8265-4444-84AD-E4ABEEF329E2}">
      <dgm:prSet/>
      <dgm:spPr/>
      <dgm:t>
        <a:bodyPr/>
        <a:lstStyle/>
        <a:p>
          <a:endParaRPr lang="en-US"/>
        </a:p>
      </dgm:t>
    </dgm:pt>
    <dgm:pt modelId="{D878AD05-0FF5-4F6D-BD26-B14A47FF1386}" type="sibTrans" cxnId="{158C94A7-8265-4444-84AD-E4ABEEF329E2}">
      <dgm:prSet/>
      <dgm:spPr/>
      <dgm:t>
        <a:bodyPr/>
        <a:lstStyle/>
        <a:p>
          <a:endParaRPr lang="en-US"/>
        </a:p>
      </dgm:t>
    </dgm:pt>
    <dgm:pt modelId="{439BF478-664A-4387-9D14-0FA09C996ABD}" type="pres">
      <dgm:prSet presAssocID="{E4334CD9-9887-488D-883C-4CBF71C4DD1B}" presName="diagram" presStyleCnt="0">
        <dgm:presLayoutVars>
          <dgm:dir/>
          <dgm:resizeHandles val="exact"/>
        </dgm:presLayoutVars>
      </dgm:prSet>
      <dgm:spPr/>
      <dgm:t>
        <a:bodyPr/>
        <a:lstStyle/>
        <a:p>
          <a:endParaRPr lang="en-US"/>
        </a:p>
      </dgm:t>
    </dgm:pt>
    <dgm:pt modelId="{BB1CCE8E-2C3F-40A0-9BF5-B74F054AEDC7}" type="pres">
      <dgm:prSet presAssocID="{FE927119-B0ED-4537-A40C-C8741F2EF545}" presName="node" presStyleLbl="node1" presStyleIdx="0" presStyleCnt="5">
        <dgm:presLayoutVars>
          <dgm:bulletEnabled val="1"/>
        </dgm:presLayoutVars>
      </dgm:prSet>
      <dgm:spPr/>
      <dgm:t>
        <a:bodyPr/>
        <a:lstStyle/>
        <a:p>
          <a:endParaRPr lang="en-US"/>
        </a:p>
      </dgm:t>
    </dgm:pt>
    <dgm:pt modelId="{34F58EB7-9C19-4AB1-B005-3DCFF26CE0DB}" type="pres">
      <dgm:prSet presAssocID="{C9170CB9-4DE5-4E86-A19E-E3596455DD82}" presName="sibTrans" presStyleCnt="0"/>
      <dgm:spPr/>
    </dgm:pt>
    <dgm:pt modelId="{9F0CE6FE-8F68-4CEA-87FA-726766FBF328}" type="pres">
      <dgm:prSet presAssocID="{9D20F591-6EA7-492E-A39A-3799FD646A5E}" presName="node" presStyleLbl="node1" presStyleIdx="1" presStyleCnt="5">
        <dgm:presLayoutVars>
          <dgm:bulletEnabled val="1"/>
        </dgm:presLayoutVars>
      </dgm:prSet>
      <dgm:spPr/>
      <dgm:t>
        <a:bodyPr/>
        <a:lstStyle/>
        <a:p>
          <a:endParaRPr lang="en-US"/>
        </a:p>
      </dgm:t>
    </dgm:pt>
    <dgm:pt modelId="{DE60FCC4-4D5A-4CEC-BF86-A3D851AE149D}" type="pres">
      <dgm:prSet presAssocID="{37F54917-5B0A-4276-BE5A-D9904D60CCE9}" presName="sibTrans" presStyleCnt="0"/>
      <dgm:spPr/>
    </dgm:pt>
    <dgm:pt modelId="{077E4229-9442-4885-9753-B072DAEE8D73}" type="pres">
      <dgm:prSet presAssocID="{C947724E-1E92-47CF-94C7-CB184C07CCEE}" presName="node" presStyleLbl="node1" presStyleIdx="2" presStyleCnt="5">
        <dgm:presLayoutVars>
          <dgm:bulletEnabled val="1"/>
        </dgm:presLayoutVars>
      </dgm:prSet>
      <dgm:spPr/>
      <dgm:t>
        <a:bodyPr/>
        <a:lstStyle/>
        <a:p>
          <a:endParaRPr lang="en-US"/>
        </a:p>
      </dgm:t>
    </dgm:pt>
    <dgm:pt modelId="{9BEB241E-418B-4F42-BAF9-B7A396B13C82}" type="pres">
      <dgm:prSet presAssocID="{AA8C8853-AE2E-43C8-991B-3353330BDBA4}" presName="sibTrans" presStyleCnt="0"/>
      <dgm:spPr/>
    </dgm:pt>
    <dgm:pt modelId="{2FAA85A2-A945-41F0-8023-0177659135D3}" type="pres">
      <dgm:prSet presAssocID="{247CA21D-F5A5-4F54-802F-656BA9E19FDB}" presName="node" presStyleLbl="node1" presStyleIdx="3" presStyleCnt="5">
        <dgm:presLayoutVars>
          <dgm:bulletEnabled val="1"/>
        </dgm:presLayoutVars>
      </dgm:prSet>
      <dgm:spPr/>
      <dgm:t>
        <a:bodyPr/>
        <a:lstStyle/>
        <a:p>
          <a:endParaRPr lang="en-US"/>
        </a:p>
      </dgm:t>
    </dgm:pt>
    <dgm:pt modelId="{F2DACB96-A7F6-47F2-BF50-2620BC2F1CA5}" type="pres">
      <dgm:prSet presAssocID="{02C1C460-476B-4EC9-80F6-7F849C8D6F11}" presName="sibTrans" presStyleCnt="0"/>
      <dgm:spPr/>
    </dgm:pt>
    <dgm:pt modelId="{F55F1726-D83E-45F4-A428-36C5B5184DF1}" type="pres">
      <dgm:prSet presAssocID="{598A08AE-1063-410C-A5A7-914C395F3D13}" presName="node" presStyleLbl="node1" presStyleIdx="4" presStyleCnt="5">
        <dgm:presLayoutVars>
          <dgm:bulletEnabled val="1"/>
        </dgm:presLayoutVars>
      </dgm:prSet>
      <dgm:spPr/>
      <dgm:t>
        <a:bodyPr/>
        <a:lstStyle/>
        <a:p>
          <a:endParaRPr lang="en-US"/>
        </a:p>
      </dgm:t>
    </dgm:pt>
  </dgm:ptLst>
  <dgm:cxnLst>
    <dgm:cxn modelId="{8D4A9107-3061-466B-ACAE-2E6C90E692E8}" type="presOf" srcId="{598A08AE-1063-410C-A5A7-914C395F3D13}" destId="{F55F1726-D83E-45F4-A428-36C5B5184DF1}" srcOrd="0" destOrd="0" presId="urn:microsoft.com/office/officeart/2005/8/layout/default"/>
    <dgm:cxn modelId="{899871C9-6A8C-4927-B37C-F45DC6C05581}" type="presOf" srcId="{C947724E-1E92-47CF-94C7-CB184C07CCEE}" destId="{077E4229-9442-4885-9753-B072DAEE8D73}" srcOrd="0" destOrd="0" presId="urn:microsoft.com/office/officeart/2005/8/layout/default"/>
    <dgm:cxn modelId="{158C94A7-8265-4444-84AD-E4ABEEF329E2}" srcId="{E4334CD9-9887-488D-883C-4CBF71C4DD1B}" destId="{598A08AE-1063-410C-A5A7-914C395F3D13}" srcOrd="4" destOrd="0" parTransId="{705AA14A-A9DC-4D57-86D2-5990CA80A47A}" sibTransId="{D878AD05-0FF5-4F6D-BD26-B14A47FF1386}"/>
    <dgm:cxn modelId="{B8754244-8878-45CF-B854-F67C7C3BE4B6}" srcId="{E4334CD9-9887-488D-883C-4CBF71C4DD1B}" destId="{9D20F591-6EA7-492E-A39A-3799FD646A5E}" srcOrd="1" destOrd="0" parTransId="{D87A6F4A-AF91-4592-9AA9-35AD1CFBA1C2}" sibTransId="{37F54917-5B0A-4276-BE5A-D9904D60CCE9}"/>
    <dgm:cxn modelId="{E0A3A79B-B621-419E-BACB-7420827D8D64}" srcId="{E4334CD9-9887-488D-883C-4CBF71C4DD1B}" destId="{C947724E-1E92-47CF-94C7-CB184C07CCEE}" srcOrd="2" destOrd="0" parTransId="{6F7AF7AF-8B98-4236-89DD-8F60D6B8CFF0}" sibTransId="{AA8C8853-AE2E-43C8-991B-3353330BDBA4}"/>
    <dgm:cxn modelId="{A7812B11-EDB6-48ED-B836-B02F0C0D1367}" type="presOf" srcId="{9D20F591-6EA7-492E-A39A-3799FD646A5E}" destId="{9F0CE6FE-8F68-4CEA-87FA-726766FBF328}" srcOrd="0" destOrd="0" presId="urn:microsoft.com/office/officeart/2005/8/layout/default"/>
    <dgm:cxn modelId="{C4ADA2E4-6178-475F-A9EA-4713F65FA6FA}" srcId="{E4334CD9-9887-488D-883C-4CBF71C4DD1B}" destId="{FE927119-B0ED-4537-A40C-C8741F2EF545}" srcOrd="0" destOrd="0" parTransId="{DDF0E377-28F0-4483-884B-CBFA068419A0}" sibTransId="{C9170CB9-4DE5-4E86-A19E-E3596455DD82}"/>
    <dgm:cxn modelId="{4218B65C-3D53-4087-B13B-5B5A705C1AFB}" type="presOf" srcId="{247CA21D-F5A5-4F54-802F-656BA9E19FDB}" destId="{2FAA85A2-A945-41F0-8023-0177659135D3}" srcOrd="0" destOrd="0" presId="urn:microsoft.com/office/officeart/2005/8/layout/default"/>
    <dgm:cxn modelId="{E8D359E6-8E68-4E1D-9F9D-725C7A274BC1}" type="presOf" srcId="{FE927119-B0ED-4537-A40C-C8741F2EF545}" destId="{BB1CCE8E-2C3F-40A0-9BF5-B74F054AEDC7}" srcOrd="0" destOrd="0" presId="urn:microsoft.com/office/officeart/2005/8/layout/default"/>
    <dgm:cxn modelId="{94E6EFD9-02AF-4FE1-AA0E-C67345FC1962}" type="presOf" srcId="{E4334CD9-9887-488D-883C-4CBF71C4DD1B}" destId="{439BF478-664A-4387-9D14-0FA09C996ABD}" srcOrd="0" destOrd="0" presId="urn:microsoft.com/office/officeart/2005/8/layout/default"/>
    <dgm:cxn modelId="{A0EE5B1C-177F-4A71-9B7C-9B83E1B0AAD6}" srcId="{E4334CD9-9887-488D-883C-4CBF71C4DD1B}" destId="{247CA21D-F5A5-4F54-802F-656BA9E19FDB}" srcOrd="3" destOrd="0" parTransId="{F9F2130F-AA9D-4CCA-950D-D40B5E897319}" sibTransId="{02C1C460-476B-4EC9-80F6-7F849C8D6F11}"/>
    <dgm:cxn modelId="{19E737B1-9885-468A-9853-2C7CB6BB956E}" type="presParOf" srcId="{439BF478-664A-4387-9D14-0FA09C996ABD}" destId="{BB1CCE8E-2C3F-40A0-9BF5-B74F054AEDC7}" srcOrd="0" destOrd="0" presId="urn:microsoft.com/office/officeart/2005/8/layout/default"/>
    <dgm:cxn modelId="{D6FF1D5B-4835-45C2-AEBC-8C70C1578151}" type="presParOf" srcId="{439BF478-664A-4387-9D14-0FA09C996ABD}" destId="{34F58EB7-9C19-4AB1-B005-3DCFF26CE0DB}" srcOrd="1" destOrd="0" presId="urn:microsoft.com/office/officeart/2005/8/layout/default"/>
    <dgm:cxn modelId="{4DB73C21-5324-447A-BE9B-8A1A951F52BB}" type="presParOf" srcId="{439BF478-664A-4387-9D14-0FA09C996ABD}" destId="{9F0CE6FE-8F68-4CEA-87FA-726766FBF328}" srcOrd="2" destOrd="0" presId="urn:microsoft.com/office/officeart/2005/8/layout/default"/>
    <dgm:cxn modelId="{42BA1543-AAA9-4087-BFB6-212E398CEBBB}" type="presParOf" srcId="{439BF478-664A-4387-9D14-0FA09C996ABD}" destId="{DE60FCC4-4D5A-4CEC-BF86-A3D851AE149D}" srcOrd="3" destOrd="0" presId="urn:microsoft.com/office/officeart/2005/8/layout/default"/>
    <dgm:cxn modelId="{EB0CA8B5-1649-4435-BC94-E6376BE697E4}" type="presParOf" srcId="{439BF478-664A-4387-9D14-0FA09C996ABD}" destId="{077E4229-9442-4885-9753-B072DAEE8D73}" srcOrd="4" destOrd="0" presId="urn:microsoft.com/office/officeart/2005/8/layout/default"/>
    <dgm:cxn modelId="{72E9756C-824B-43D8-ABD0-9728D11CA5B4}" type="presParOf" srcId="{439BF478-664A-4387-9D14-0FA09C996ABD}" destId="{9BEB241E-418B-4F42-BAF9-B7A396B13C82}" srcOrd="5" destOrd="0" presId="urn:microsoft.com/office/officeart/2005/8/layout/default"/>
    <dgm:cxn modelId="{F6777694-59FA-494C-AD20-AB1C2A394BA3}" type="presParOf" srcId="{439BF478-664A-4387-9D14-0FA09C996ABD}" destId="{2FAA85A2-A945-41F0-8023-0177659135D3}" srcOrd="6" destOrd="0" presId="urn:microsoft.com/office/officeart/2005/8/layout/default"/>
    <dgm:cxn modelId="{E2513D84-C79E-4D98-9CF1-E0552E73FE97}" type="presParOf" srcId="{439BF478-664A-4387-9D14-0FA09C996ABD}" destId="{F2DACB96-A7F6-47F2-BF50-2620BC2F1CA5}" srcOrd="7" destOrd="0" presId="urn:microsoft.com/office/officeart/2005/8/layout/default"/>
    <dgm:cxn modelId="{DAECEA72-0C3A-478C-96FC-E6A157C0E732}" type="presParOf" srcId="{439BF478-664A-4387-9D14-0FA09C996ABD}" destId="{F55F1726-D83E-45F4-A428-36C5B5184DF1}"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175E3B2-F191-4EF8-8209-FFB5C97ED7AF}"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en-US"/>
        </a:p>
      </dgm:t>
    </dgm:pt>
    <dgm:pt modelId="{2924CD06-9081-478E-92DC-49D2C64AB935}">
      <dgm:prSet/>
      <dgm:spPr/>
      <dgm:t>
        <a:bodyPr/>
        <a:lstStyle/>
        <a:p>
          <a:pPr rtl="0"/>
          <a:r>
            <a:rPr lang="en-US" b="0" dirty="0" smtClean="0"/>
            <a:t>LET’S PLAN AHEAD</a:t>
          </a:r>
          <a:endParaRPr lang="en-US" dirty="0"/>
        </a:p>
      </dgm:t>
    </dgm:pt>
    <dgm:pt modelId="{B8EC37FF-85A2-42C3-BFC0-222D95231B6B}" type="parTrans" cxnId="{53EFE742-AA7E-4615-A062-B8E7AAB3A5B9}">
      <dgm:prSet/>
      <dgm:spPr/>
      <dgm:t>
        <a:bodyPr/>
        <a:lstStyle/>
        <a:p>
          <a:endParaRPr lang="en-US"/>
        </a:p>
      </dgm:t>
    </dgm:pt>
    <dgm:pt modelId="{BC56D511-39D4-4DB1-9D59-578D4E4FF49A}" type="sibTrans" cxnId="{53EFE742-AA7E-4615-A062-B8E7AAB3A5B9}">
      <dgm:prSet/>
      <dgm:spPr/>
      <dgm:t>
        <a:bodyPr/>
        <a:lstStyle/>
        <a:p>
          <a:endParaRPr lang="en-US"/>
        </a:p>
      </dgm:t>
    </dgm:pt>
    <dgm:pt modelId="{2EF2C575-D421-4DAA-B6B2-8A91697F80A9}" type="pres">
      <dgm:prSet presAssocID="{E175E3B2-F191-4EF8-8209-FFB5C97ED7AF}" presName="linear" presStyleCnt="0">
        <dgm:presLayoutVars>
          <dgm:dir/>
          <dgm:animLvl val="lvl"/>
          <dgm:resizeHandles val="exact"/>
        </dgm:presLayoutVars>
      </dgm:prSet>
      <dgm:spPr/>
      <dgm:t>
        <a:bodyPr/>
        <a:lstStyle/>
        <a:p>
          <a:endParaRPr lang="en-US"/>
        </a:p>
      </dgm:t>
    </dgm:pt>
    <dgm:pt modelId="{B0968986-63AE-455A-A03A-6544F2747849}" type="pres">
      <dgm:prSet presAssocID="{2924CD06-9081-478E-92DC-49D2C64AB935}" presName="parentLin" presStyleCnt="0"/>
      <dgm:spPr/>
    </dgm:pt>
    <dgm:pt modelId="{9F7F3303-4879-4420-A1A9-223AED7D7DA3}" type="pres">
      <dgm:prSet presAssocID="{2924CD06-9081-478E-92DC-49D2C64AB935}" presName="parentLeftMargin" presStyleLbl="node1" presStyleIdx="0" presStyleCnt="1"/>
      <dgm:spPr/>
      <dgm:t>
        <a:bodyPr/>
        <a:lstStyle/>
        <a:p>
          <a:endParaRPr lang="en-US"/>
        </a:p>
      </dgm:t>
    </dgm:pt>
    <dgm:pt modelId="{E2E0DE67-7D5C-4904-8B43-3F789B28E046}" type="pres">
      <dgm:prSet presAssocID="{2924CD06-9081-478E-92DC-49D2C64AB935}" presName="parentText" presStyleLbl="node1" presStyleIdx="0" presStyleCnt="1">
        <dgm:presLayoutVars>
          <dgm:chMax val="0"/>
          <dgm:bulletEnabled val="1"/>
        </dgm:presLayoutVars>
      </dgm:prSet>
      <dgm:spPr/>
      <dgm:t>
        <a:bodyPr/>
        <a:lstStyle/>
        <a:p>
          <a:endParaRPr lang="en-US"/>
        </a:p>
      </dgm:t>
    </dgm:pt>
    <dgm:pt modelId="{27F1C12D-9237-43C1-B078-8168EDC14AC8}" type="pres">
      <dgm:prSet presAssocID="{2924CD06-9081-478E-92DC-49D2C64AB935}" presName="negativeSpace" presStyleCnt="0"/>
      <dgm:spPr/>
    </dgm:pt>
    <dgm:pt modelId="{41D00898-07A1-400D-9342-8D0F0D3981BD}" type="pres">
      <dgm:prSet presAssocID="{2924CD06-9081-478E-92DC-49D2C64AB935}" presName="childText" presStyleLbl="conFgAcc1" presStyleIdx="0" presStyleCnt="1">
        <dgm:presLayoutVars>
          <dgm:bulletEnabled val="1"/>
        </dgm:presLayoutVars>
      </dgm:prSet>
      <dgm:spPr/>
    </dgm:pt>
  </dgm:ptLst>
  <dgm:cxnLst>
    <dgm:cxn modelId="{ACFD58FB-A0FC-4424-A584-4F87A14D2E25}" type="presOf" srcId="{2924CD06-9081-478E-92DC-49D2C64AB935}" destId="{E2E0DE67-7D5C-4904-8B43-3F789B28E046}" srcOrd="1" destOrd="0" presId="urn:microsoft.com/office/officeart/2005/8/layout/list1"/>
    <dgm:cxn modelId="{BE1A42C3-5B39-42FF-B3B7-E004AAF65299}" type="presOf" srcId="{2924CD06-9081-478E-92DC-49D2C64AB935}" destId="{9F7F3303-4879-4420-A1A9-223AED7D7DA3}" srcOrd="0" destOrd="0" presId="urn:microsoft.com/office/officeart/2005/8/layout/list1"/>
    <dgm:cxn modelId="{C26AB036-9B59-4E5A-8B7A-F8D4B0A67ED9}" type="presOf" srcId="{E175E3B2-F191-4EF8-8209-FFB5C97ED7AF}" destId="{2EF2C575-D421-4DAA-B6B2-8A91697F80A9}" srcOrd="0" destOrd="0" presId="urn:microsoft.com/office/officeart/2005/8/layout/list1"/>
    <dgm:cxn modelId="{53EFE742-AA7E-4615-A062-B8E7AAB3A5B9}" srcId="{E175E3B2-F191-4EF8-8209-FFB5C97ED7AF}" destId="{2924CD06-9081-478E-92DC-49D2C64AB935}" srcOrd="0" destOrd="0" parTransId="{B8EC37FF-85A2-42C3-BFC0-222D95231B6B}" sibTransId="{BC56D511-39D4-4DB1-9D59-578D4E4FF49A}"/>
    <dgm:cxn modelId="{AAEA19D5-7298-4C20-A7AB-2BBAD6AD6DDC}" type="presParOf" srcId="{2EF2C575-D421-4DAA-B6B2-8A91697F80A9}" destId="{B0968986-63AE-455A-A03A-6544F2747849}" srcOrd="0" destOrd="0" presId="urn:microsoft.com/office/officeart/2005/8/layout/list1"/>
    <dgm:cxn modelId="{E5B1FE36-8866-4C1C-A3DF-94A7EEADFF1A}" type="presParOf" srcId="{B0968986-63AE-455A-A03A-6544F2747849}" destId="{9F7F3303-4879-4420-A1A9-223AED7D7DA3}" srcOrd="0" destOrd="0" presId="urn:microsoft.com/office/officeart/2005/8/layout/list1"/>
    <dgm:cxn modelId="{B45C2557-765C-4C58-8C5F-3268C97B55E5}" type="presParOf" srcId="{B0968986-63AE-455A-A03A-6544F2747849}" destId="{E2E0DE67-7D5C-4904-8B43-3F789B28E046}" srcOrd="1" destOrd="0" presId="urn:microsoft.com/office/officeart/2005/8/layout/list1"/>
    <dgm:cxn modelId="{02F55DE3-1E9E-4F64-B4C8-A0CE81B3F089}" type="presParOf" srcId="{2EF2C575-D421-4DAA-B6B2-8A91697F80A9}" destId="{27F1C12D-9237-43C1-B078-8168EDC14AC8}" srcOrd="1" destOrd="0" presId="urn:microsoft.com/office/officeart/2005/8/layout/list1"/>
    <dgm:cxn modelId="{DEE8EE0E-E00C-4E41-AF72-ADE5DB31E752}" type="presParOf" srcId="{2EF2C575-D421-4DAA-B6B2-8A91697F80A9}" destId="{41D00898-07A1-400D-9342-8D0F0D3981BD}"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BABF306-9689-446D-8542-41848727B898}" type="doc">
      <dgm:prSet loTypeId="urn:microsoft.com/office/officeart/2005/8/layout/venn1" loCatId="relationship" qsTypeId="urn:microsoft.com/office/officeart/2005/8/quickstyle/simple5" qsCatId="simple" csTypeId="urn:microsoft.com/office/officeart/2005/8/colors/accent6_5" csCatId="accent6" phldr="1"/>
      <dgm:spPr/>
      <dgm:t>
        <a:bodyPr/>
        <a:lstStyle/>
        <a:p>
          <a:endParaRPr lang="en-US"/>
        </a:p>
      </dgm:t>
    </dgm:pt>
    <dgm:pt modelId="{FFEDB4FD-E897-41F9-B257-D6C9BB19E068}">
      <dgm:prSet/>
      <dgm:spPr/>
      <dgm:t>
        <a:bodyPr/>
        <a:lstStyle/>
        <a:p>
          <a:pPr rtl="0"/>
          <a:r>
            <a:rPr lang="en-US" b="0" i="0" dirty="0" smtClean="0"/>
            <a:t>You will be back in April; you will showcase your Foundations plan for your common area.</a:t>
          </a:r>
          <a:endParaRPr lang="en-US" dirty="0"/>
        </a:p>
      </dgm:t>
    </dgm:pt>
    <dgm:pt modelId="{352EDC56-248F-4047-8784-1F21FFF3240C}" type="parTrans" cxnId="{0421CE75-0F83-4000-BA9D-2211AF17DE06}">
      <dgm:prSet/>
      <dgm:spPr/>
      <dgm:t>
        <a:bodyPr/>
        <a:lstStyle/>
        <a:p>
          <a:endParaRPr lang="en-US"/>
        </a:p>
      </dgm:t>
    </dgm:pt>
    <dgm:pt modelId="{B9DCD47B-B330-4702-8971-14C2A292EC6D}" type="sibTrans" cxnId="{0421CE75-0F83-4000-BA9D-2211AF17DE06}">
      <dgm:prSet/>
      <dgm:spPr/>
      <dgm:t>
        <a:bodyPr/>
        <a:lstStyle/>
        <a:p>
          <a:endParaRPr lang="en-US"/>
        </a:p>
      </dgm:t>
    </dgm:pt>
    <dgm:pt modelId="{5585BAFC-3E9C-408D-9CAC-1A55CA7EE887}">
      <dgm:prSet/>
      <dgm:spPr/>
      <dgm:t>
        <a:bodyPr/>
        <a:lstStyle/>
        <a:p>
          <a:pPr rtl="0"/>
          <a:r>
            <a:rPr lang="en-US" b="0" i="0" dirty="0" smtClean="0"/>
            <a:t>You will also be given time to start planning for other common areas.</a:t>
          </a:r>
          <a:endParaRPr lang="en-US" dirty="0"/>
        </a:p>
      </dgm:t>
    </dgm:pt>
    <dgm:pt modelId="{E0B69970-53D9-49FC-9626-64978E2233CC}" type="parTrans" cxnId="{C4DFE0BE-6035-480E-8165-AC4F8013B94A}">
      <dgm:prSet/>
      <dgm:spPr/>
      <dgm:t>
        <a:bodyPr/>
        <a:lstStyle/>
        <a:p>
          <a:endParaRPr lang="en-US"/>
        </a:p>
      </dgm:t>
    </dgm:pt>
    <dgm:pt modelId="{1EA70565-F4A0-4B8A-BE86-A6D7B70372B5}" type="sibTrans" cxnId="{C4DFE0BE-6035-480E-8165-AC4F8013B94A}">
      <dgm:prSet/>
      <dgm:spPr/>
      <dgm:t>
        <a:bodyPr/>
        <a:lstStyle/>
        <a:p>
          <a:endParaRPr lang="en-US"/>
        </a:p>
      </dgm:t>
    </dgm:pt>
    <dgm:pt modelId="{C423BD93-D665-471F-9CAF-43E41249E926}" type="pres">
      <dgm:prSet presAssocID="{ABABF306-9689-446D-8542-41848727B898}" presName="compositeShape" presStyleCnt="0">
        <dgm:presLayoutVars>
          <dgm:chMax val="7"/>
          <dgm:dir/>
          <dgm:resizeHandles val="exact"/>
        </dgm:presLayoutVars>
      </dgm:prSet>
      <dgm:spPr/>
      <dgm:t>
        <a:bodyPr/>
        <a:lstStyle/>
        <a:p>
          <a:endParaRPr lang="en-US"/>
        </a:p>
      </dgm:t>
    </dgm:pt>
    <dgm:pt modelId="{A0F2706E-94EE-490D-B8C9-BD727B0785C7}" type="pres">
      <dgm:prSet presAssocID="{FFEDB4FD-E897-41F9-B257-D6C9BB19E068}" presName="circ1" presStyleLbl="vennNode1" presStyleIdx="0" presStyleCnt="2"/>
      <dgm:spPr/>
      <dgm:t>
        <a:bodyPr/>
        <a:lstStyle/>
        <a:p>
          <a:endParaRPr lang="en-US"/>
        </a:p>
      </dgm:t>
    </dgm:pt>
    <dgm:pt modelId="{4E8AAB47-0BEB-4083-B2AE-06087BE2CAF2}" type="pres">
      <dgm:prSet presAssocID="{FFEDB4FD-E897-41F9-B257-D6C9BB19E068}" presName="circ1Tx" presStyleLbl="revTx" presStyleIdx="0" presStyleCnt="0">
        <dgm:presLayoutVars>
          <dgm:chMax val="0"/>
          <dgm:chPref val="0"/>
          <dgm:bulletEnabled val="1"/>
        </dgm:presLayoutVars>
      </dgm:prSet>
      <dgm:spPr/>
      <dgm:t>
        <a:bodyPr/>
        <a:lstStyle/>
        <a:p>
          <a:endParaRPr lang="en-US"/>
        </a:p>
      </dgm:t>
    </dgm:pt>
    <dgm:pt modelId="{02D9FCD0-BB0E-45C7-BE22-839B428C767B}" type="pres">
      <dgm:prSet presAssocID="{5585BAFC-3E9C-408D-9CAC-1A55CA7EE887}" presName="circ2" presStyleLbl="vennNode1" presStyleIdx="1" presStyleCnt="2"/>
      <dgm:spPr/>
      <dgm:t>
        <a:bodyPr/>
        <a:lstStyle/>
        <a:p>
          <a:endParaRPr lang="en-US"/>
        </a:p>
      </dgm:t>
    </dgm:pt>
    <dgm:pt modelId="{80885EDF-0893-4E45-9068-A239EC6122DC}" type="pres">
      <dgm:prSet presAssocID="{5585BAFC-3E9C-408D-9CAC-1A55CA7EE887}" presName="circ2Tx" presStyleLbl="revTx" presStyleIdx="0" presStyleCnt="0">
        <dgm:presLayoutVars>
          <dgm:chMax val="0"/>
          <dgm:chPref val="0"/>
          <dgm:bulletEnabled val="1"/>
        </dgm:presLayoutVars>
      </dgm:prSet>
      <dgm:spPr/>
      <dgm:t>
        <a:bodyPr/>
        <a:lstStyle/>
        <a:p>
          <a:endParaRPr lang="en-US"/>
        </a:p>
      </dgm:t>
    </dgm:pt>
  </dgm:ptLst>
  <dgm:cxnLst>
    <dgm:cxn modelId="{3FAB62B1-1BF5-4187-AAC9-7081E9177678}" type="presOf" srcId="{ABABF306-9689-446D-8542-41848727B898}" destId="{C423BD93-D665-471F-9CAF-43E41249E926}" srcOrd="0" destOrd="0" presId="urn:microsoft.com/office/officeart/2005/8/layout/venn1"/>
    <dgm:cxn modelId="{62EF9353-FA39-4F57-89DF-1EC65108AEB4}" type="presOf" srcId="{FFEDB4FD-E897-41F9-B257-D6C9BB19E068}" destId="{4E8AAB47-0BEB-4083-B2AE-06087BE2CAF2}" srcOrd="1" destOrd="0" presId="urn:microsoft.com/office/officeart/2005/8/layout/venn1"/>
    <dgm:cxn modelId="{C4DFE0BE-6035-480E-8165-AC4F8013B94A}" srcId="{ABABF306-9689-446D-8542-41848727B898}" destId="{5585BAFC-3E9C-408D-9CAC-1A55CA7EE887}" srcOrd="1" destOrd="0" parTransId="{E0B69970-53D9-49FC-9626-64978E2233CC}" sibTransId="{1EA70565-F4A0-4B8A-BE86-A6D7B70372B5}"/>
    <dgm:cxn modelId="{7B0A830F-45C3-4ADC-ABCA-63C886DE1911}" type="presOf" srcId="{FFEDB4FD-E897-41F9-B257-D6C9BB19E068}" destId="{A0F2706E-94EE-490D-B8C9-BD727B0785C7}" srcOrd="0" destOrd="0" presId="urn:microsoft.com/office/officeart/2005/8/layout/venn1"/>
    <dgm:cxn modelId="{D48C2E4A-73BA-4292-B6CA-C65601F2EC19}" type="presOf" srcId="{5585BAFC-3E9C-408D-9CAC-1A55CA7EE887}" destId="{80885EDF-0893-4E45-9068-A239EC6122DC}" srcOrd="1" destOrd="0" presId="urn:microsoft.com/office/officeart/2005/8/layout/venn1"/>
    <dgm:cxn modelId="{0421CE75-0F83-4000-BA9D-2211AF17DE06}" srcId="{ABABF306-9689-446D-8542-41848727B898}" destId="{FFEDB4FD-E897-41F9-B257-D6C9BB19E068}" srcOrd="0" destOrd="0" parTransId="{352EDC56-248F-4047-8784-1F21FFF3240C}" sibTransId="{B9DCD47B-B330-4702-8971-14C2A292EC6D}"/>
    <dgm:cxn modelId="{4441E93F-EB4F-4C16-B514-F06AD2C0CF87}" type="presOf" srcId="{5585BAFC-3E9C-408D-9CAC-1A55CA7EE887}" destId="{02D9FCD0-BB0E-45C7-BE22-839B428C767B}" srcOrd="0" destOrd="0" presId="urn:microsoft.com/office/officeart/2005/8/layout/venn1"/>
    <dgm:cxn modelId="{5AF2C023-E488-44A2-BC03-7FF2795695DB}" type="presParOf" srcId="{C423BD93-D665-471F-9CAF-43E41249E926}" destId="{A0F2706E-94EE-490D-B8C9-BD727B0785C7}" srcOrd="0" destOrd="0" presId="urn:microsoft.com/office/officeart/2005/8/layout/venn1"/>
    <dgm:cxn modelId="{4F4072BC-AA47-4AB6-A165-54A0A295F93A}" type="presParOf" srcId="{C423BD93-D665-471F-9CAF-43E41249E926}" destId="{4E8AAB47-0BEB-4083-B2AE-06087BE2CAF2}" srcOrd="1" destOrd="0" presId="urn:microsoft.com/office/officeart/2005/8/layout/venn1"/>
    <dgm:cxn modelId="{A67F99F6-79B6-478F-AF8C-EF93AA4DDC6F}" type="presParOf" srcId="{C423BD93-D665-471F-9CAF-43E41249E926}" destId="{02D9FCD0-BB0E-45C7-BE22-839B428C767B}" srcOrd="2" destOrd="0" presId="urn:microsoft.com/office/officeart/2005/8/layout/venn1"/>
    <dgm:cxn modelId="{120D163C-07FD-4C62-9BD3-82604F373C52}" type="presParOf" srcId="{C423BD93-D665-471F-9CAF-43E41249E926}" destId="{80885EDF-0893-4E45-9068-A239EC6122DC}"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D92646-EBAF-4066-8492-0C16111D5DD2}" type="doc">
      <dgm:prSet loTypeId="urn:microsoft.com/office/officeart/2005/8/layout/vList2" loCatId="list" qsTypeId="urn:microsoft.com/office/officeart/2005/8/quickstyle/simple4" qsCatId="simple" csTypeId="urn:microsoft.com/office/officeart/2005/8/colors/colorful1" csCatId="colorful"/>
      <dgm:spPr/>
      <dgm:t>
        <a:bodyPr/>
        <a:lstStyle/>
        <a:p>
          <a:endParaRPr lang="en-US"/>
        </a:p>
      </dgm:t>
    </dgm:pt>
    <dgm:pt modelId="{6B1F1794-EC24-473B-9B89-DE3F21AF0935}">
      <dgm:prSet custT="1"/>
      <dgm:spPr/>
      <dgm:t>
        <a:bodyPr/>
        <a:lstStyle/>
        <a:p>
          <a:pPr rtl="0"/>
          <a:r>
            <a:rPr lang="en-US" sz="2800" smtClean="0"/>
            <a:t>Limit side conversations</a:t>
          </a:r>
          <a:endParaRPr lang="en-US" sz="2800"/>
        </a:p>
      </dgm:t>
    </dgm:pt>
    <dgm:pt modelId="{5CFD8652-7800-4EC8-B19A-8CB1DEB1DCB9}" type="parTrans" cxnId="{BE3A3ED4-17DE-41D1-A69B-12887CBDCC71}">
      <dgm:prSet/>
      <dgm:spPr/>
      <dgm:t>
        <a:bodyPr/>
        <a:lstStyle/>
        <a:p>
          <a:endParaRPr lang="en-US"/>
        </a:p>
      </dgm:t>
    </dgm:pt>
    <dgm:pt modelId="{663E642E-53DB-4881-93C0-15547C30B9F1}" type="sibTrans" cxnId="{BE3A3ED4-17DE-41D1-A69B-12887CBDCC71}">
      <dgm:prSet/>
      <dgm:spPr/>
      <dgm:t>
        <a:bodyPr/>
        <a:lstStyle/>
        <a:p>
          <a:endParaRPr lang="en-US"/>
        </a:p>
      </dgm:t>
    </dgm:pt>
    <dgm:pt modelId="{766A8FA9-9C6A-4556-8AE2-0C496CD6BF94}">
      <dgm:prSet custT="1"/>
      <dgm:spPr/>
      <dgm:t>
        <a:bodyPr/>
        <a:lstStyle/>
        <a:p>
          <a:pPr rtl="0"/>
          <a:r>
            <a:rPr lang="en-US" sz="2800" i="1" smtClean="0"/>
            <a:t>Ask for help anytime</a:t>
          </a:r>
          <a:endParaRPr lang="en-US" sz="2800"/>
        </a:p>
      </dgm:t>
    </dgm:pt>
    <dgm:pt modelId="{2851D422-1D71-49FD-B6EB-B0CFA860D3BD}" type="parTrans" cxnId="{2BD1988A-9995-4649-834F-7EBE30A78430}">
      <dgm:prSet/>
      <dgm:spPr/>
      <dgm:t>
        <a:bodyPr/>
        <a:lstStyle/>
        <a:p>
          <a:endParaRPr lang="en-US"/>
        </a:p>
      </dgm:t>
    </dgm:pt>
    <dgm:pt modelId="{9DA0C938-1913-4083-ACB7-B7C37C9AC258}" type="sibTrans" cxnId="{2BD1988A-9995-4649-834F-7EBE30A78430}">
      <dgm:prSet/>
      <dgm:spPr/>
      <dgm:t>
        <a:bodyPr/>
        <a:lstStyle/>
        <a:p>
          <a:endParaRPr lang="en-US"/>
        </a:p>
      </dgm:t>
    </dgm:pt>
    <dgm:pt modelId="{AD7E4311-665F-4BBE-B07B-6645CE5C1B9C}">
      <dgm:prSet custT="1"/>
      <dgm:spPr/>
      <dgm:t>
        <a:bodyPr/>
        <a:lstStyle/>
        <a:p>
          <a:pPr rtl="0"/>
          <a:r>
            <a:rPr lang="en-US" sz="2800" dirty="0" smtClean="0"/>
            <a:t>Take care of your personal needs</a:t>
          </a:r>
          <a:endParaRPr lang="en-US" sz="2800" dirty="0"/>
        </a:p>
      </dgm:t>
    </dgm:pt>
    <dgm:pt modelId="{EAEFC328-09E6-4104-9A55-6B1DDB320285}" type="parTrans" cxnId="{5DF6CB49-C584-4DD6-BAE8-6B9A96259573}">
      <dgm:prSet/>
      <dgm:spPr/>
      <dgm:t>
        <a:bodyPr/>
        <a:lstStyle/>
        <a:p>
          <a:endParaRPr lang="en-US"/>
        </a:p>
      </dgm:t>
    </dgm:pt>
    <dgm:pt modelId="{D6A83EC7-FA71-42C0-A563-4B2F5ECBCBA3}" type="sibTrans" cxnId="{5DF6CB49-C584-4DD6-BAE8-6B9A96259573}">
      <dgm:prSet/>
      <dgm:spPr/>
      <dgm:t>
        <a:bodyPr/>
        <a:lstStyle/>
        <a:p>
          <a:endParaRPr lang="en-US"/>
        </a:p>
      </dgm:t>
    </dgm:pt>
    <dgm:pt modelId="{E73A223B-4329-42BC-952E-18F804F07901}">
      <dgm:prSet custT="1"/>
      <dgm:spPr/>
      <dgm:t>
        <a:bodyPr/>
        <a:lstStyle/>
        <a:p>
          <a:pPr rtl="0"/>
          <a:r>
            <a:rPr lang="en-US" sz="2800" i="1" dirty="0" smtClean="0"/>
            <a:t>Prepare to discuss, reflect</a:t>
          </a:r>
          <a:endParaRPr lang="en-US" sz="2800" dirty="0"/>
        </a:p>
      </dgm:t>
    </dgm:pt>
    <dgm:pt modelId="{F9293328-C7C7-48C3-B62A-CFB759FEB0C8}" type="parTrans" cxnId="{F846B128-472D-41B2-BEC5-24FAC0511460}">
      <dgm:prSet/>
      <dgm:spPr/>
      <dgm:t>
        <a:bodyPr/>
        <a:lstStyle/>
        <a:p>
          <a:endParaRPr lang="en-US"/>
        </a:p>
      </dgm:t>
    </dgm:pt>
    <dgm:pt modelId="{D261BE2F-18A4-4D36-ABBF-08624B2778DB}" type="sibTrans" cxnId="{F846B128-472D-41B2-BEC5-24FAC0511460}">
      <dgm:prSet/>
      <dgm:spPr/>
      <dgm:t>
        <a:bodyPr/>
        <a:lstStyle/>
        <a:p>
          <a:endParaRPr lang="en-US"/>
        </a:p>
      </dgm:t>
    </dgm:pt>
    <dgm:pt modelId="{FB2DE5E7-E5FB-434E-9F83-4C3FDED806E0}">
      <dgm:prSet custT="1"/>
      <dgm:spPr/>
      <dgm:t>
        <a:bodyPr/>
        <a:lstStyle/>
        <a:p>
          <a:pPr rtl="0"/>
          <a:r>
            <a:rPr lang="en-US" sz="2800" dirty="0" smtClean="0"/>
            <a:t>Be respectful of one another, keep an open mind</a:t>
          </a:r>
          <a:endParaRPr lang="en-US" sz="2800" dirty="0"/>
        </a:p>
      </dgm:t>
    </dgm:pt>
    <dgm:pt modelId="{D9BAB262-7BB7-4705-9EE5-9BC71A026939}" type="parTrans" cxnId="{7A2F8A23-EA99-4917-A37A-F0C318CE3232}">
      <dgm:prSet/>
      <dgm:spPr/>
      <dgm:t>
        <a:bodyPr/>
        <a:lstStyle/>
        <a:p>
          <a:endParaRPr lang="en-US"/>
        </a:p>
      </dgm:t>
    </dgm:pt>
    <dgm:pt modelId="{CF6A93B0-227C-4616-B5F9-656A43FC2404}" type="sibTrans" cxnId="{7A2F8A23-EA99-4917-A37A-F0C318CE3232}">
      <dgm:prSet/>
      <dgm:spPr/>
      <dgm:t>
        <a:bodyPr/>
        <a:lstStyle/>
        <a:p>
          <a:endParaRPr lang="en-US"/>
        </a:p>
      </dgm:t>
    </dgm:pt>
    <dgm:pt modelId="{FCA582A6-0A93-4DBA-9CAB-2FE9111F90AA}" type="pres">
      <dgm:prSet presAssocID="{E7D92646-EBAF-4066-8492-0C16111D5DD2}" presName="linear" presStyleCnt="0">
        <dgm:presLayoutVars>
          <dgm:animLvl val="lvl"/>
          <dgm:resizeHandles val="exact"/>
        </dgm:presLayoutVars>
      </dgm:prSet>
      <dgm:spPr/>
      <dgm:t>
        <a:bodyPr/>
        <a:lstStyle/>
        <a:p>
          <a:endParaRPr lang="en-US"/>
        </a:p>
      </dgm:t>
    </dgm:pt>
    <dgm:pt modelId="{320EC90A-40E2-42AD-9A20-40F83AC19842}" type="pres">
      <dgm:prSet presAssocID="{6B1F1794-EC24-473B-9B89-DE3F21AF0935}" presName="parentText" presStyleLbl="node1" presStyleIdx="0" presStyleCnt="5">
        <dgm:presLayoutVars>
          <dgm:chMax val="0"/>
          <dgm:bulletEnabled val="1"/>
        </dgm:presLayoutVars>
      </dgm:prSet>
      <dgm:spPr/>
      <dgm:t>
        <a:bodyPr/>
        <a:lstStyle/>
        <a:p>
          <a:endParaRPr lang="en-US"/>
        </a:p>
      </dgm:t>
    </dgm:pt>
    <dgm:pt modelId="{A538CFFC-B981-49A9-8E2C-CECEDDB66531}" type="pres">
      <dgm:prSet presAssocID="{663E642E-53DB-4881-93C0-15547C30B9F1}" presName="spacer" presStyleCnt="0"/>
      <dgm:spPr/>
    </dgm:pt>
    <dgm:pt modelId="{0214767F-ABB0-4C9E-92FA-17B33206DACA}" type="pres">
      <dgm:prSet presAssocID="{766A8FA9-9C6A-4556-8AE2-0C496CD6BF94}" presName="parentText" presStyleLbl="node1" presStyleIdx="1" presStyleCnt="5">
        <dgm:presLayoutVars>
          <dgm:chMax val="0"/>
          <dgm:bulletEnabled val="1"/>
        </dgm:presLayoutVars>
      </dgm:prSet>
      <dgm:spPr/>
      <dgm:t>
        <a:bodyPr/>
        <a:lstStyle/>
        <a:p>
          <a:endParaRPr lang="en-US"/>
        </a:p>
      </dgm:t>
    </dgm:pt>
    <dgm:pt modelId="{D495BB65-C4D6-4B99-A8B9-4685ADC81227}" type="pres">
      <dgm:prSet presAssocID="{9DA0C938-1913-4083-ACB7-B7C37C9AC258}" presName="spacer" presStyleCnt="0"/>
      <dgm:spPr/>
    </dgm:pt>
    <dgm:pt modelId="{1040FC11-8C4C-4058-9F58-B211A4E1592C}" type="pres">
      <dgm:prSet presAssocID="{AD7E4311-665F-4BBE-B07B-6645CE5C1B9C}" presName="parentText" presStyleLbl="node1" presStyleIdx="2" presStyleCnt="5">
        <dgm:presLayoutVars>
          <dgm:chMax val="0"/>
          <dgm:bulletEnabled val="1"/>
        </dgm:presLayoutVars>
      </dgm:prSet>
      <dgm:spPr/>
      <dgm:t>
        <a:bodyPr/>
        <a:lstStyle/>
        <a:p>
          <a:endParaRPr lang="en-US"/>
        </a:p>
      </dgm:t>
    </dgm:pt>
    <dgm:pt modelId="{FD8AB840-5089-4881-BE44-7CD83E1E37AB}" type="pres">
      <dgm:prSet presAssocID="{D6A83EC7-FA71-42C0-A563-4B2F5ECBCBA3}" presName="spacer" presStyleCnt="0"/>
      <dgm:spPr/>
    </dgm:pt>
    <dgm:pt modelId="{099B8492-F4DA-4CF1-AC3F-BCA4D538907A}" type="pres">
      <dgm:prSet presAssocID="{E73A223B-4329-42BC-952E-18F804F07901}" presName="parentText" presStyleLbl="node1" presStyleIdx="3" presStyleCnt="5">
        <dgm:presLayoutVars>
          <dgm:chMax val="0"/>
          <dgm:bulletEnabled val="1"/>
        </dgm:presLayoutVars>
      </dgm:prSet>
      <dgm:spPr/>
      <dgm:t>
        <a:bodyPr/>
        <a:lstStyle/>
        <a:p>
          <a:endParaRPr lang="en-US"/>
        </a:p>
      </dgm:t>
    </dgm:pt>
    <dgm:pt modelId="{370A4D82-AA25-474B-A474-BDE0CA918664}" type="pres">
      <dgm:prSet presAssocID="{D261BE2F-18A4-4D36-ABBF-08624B2778DB}" presName="spacer" presStyleCnt="0"/>
      <dgm:spPr/>
    </dgm:pt>
    <dgm:pt modelId="{FE2D93A0-7A91-4C03-952D-57BC42B4F33C}" type="pres">
      <dgm:prSet presAssocID="{FB2DE5E7-E5FB-434E-9F83-4C3FDED806E0}" presName="parentText" presStyleLbl="node1" presStyleIdx="4" presStyleCnt="5">
        <dgm:presLayoutVars>
          <dgm:chMax val="0"/>
          <dgm:bulletEnabled val="1"/>
        </dgm:presLayoutVars>
      </dgm:prSet>
      <dgm:spPr/>
      <dgm:t>
        <a:bodyPr/>
        <a:lstStyle/>
        <a:p>
          <a:endParaRPr lang="en-US"/>
        </a:p>
      </dgm:t>
    </dgm:pt>
  </dgm:ptLst>
  <dgm:cxnLst>
    <dgm:cxn modelId="{4BD25B74-FD4F-46DA-9D72-6A18F2044F4D}" type="presOf" srcId="{766A8FA9-9C6A-4556-8AE2-0C496CD6BF94}" destId="{0214767F-ABB0-4C9E-92FA-17B33206DACA}" srcOrd="0" destOrd="0" presId="urn:microsoft.com/office/officeart/2005/8/layout/vList2"/>
    <dgm:cxn modelId="{7A2F8A23-EA99-4917-A37A-F0C318CE3232}" srcId="{E7D92646-EBAF-4066-8492-0C16111D5DD2}" destId="{FB2DE5E7-E5FB-434E-9F83-4C3FDED806E0}" srcOrd="4" destOrd="0" parTransId="{D9BAB262-7BB7-4705-9EE5-9BC71A026939}" sibTransId="{CF6A93B0-227C-4616-B5F9-656A43FC2404}"/>
    <dgm:cxn modelId="{3A73EA45-4059-42AC-A7DF-B6A14E861801}" type="presOf" srcId="{E7D92646-EBAF-4066-8492-0C16111D5DD2}" destId="{FCA582A6-0A93-4DBA-9CAB-2FE9111F90AA}" srcOrd="0" destOrd="0" presId="urn:microsoft.com/office/officeart/2005/8/layout/vList2"/>
    <dgm:cxn modelId="{8B5A8589-83DD-4DA6-9F48-B9629F562686}" type="presOf" srcId="{6B1F1794-EC24-473B-9B89-DE3F21AF0935}" destId="{320EC90A-40E2-42AD-9A20-40F83AC19842}" srcOrd="0" destOrd="0" presId="urn:microsoft.com/office/officeart/2005/8/layout/vList2"/>
    <dgm:cxn modelId="{0FF4FC57-77DA-4F8B-8A36-39E6E33DB3D1}" type="presOf" srcId="{E73A223B-4329-42BC-952E-18F804F07901}" destId="{099B8492-F4DA-4CF1-AC3F-BCA4D538907A}" srcOrd="0" destOrd="0" presId="urn:microsoft.com/office/officeart/2005/8/layout/vList2"/>
    <dgm:cxn modelId="{F846B128-472D-41B2-BEC5-24FAC0511460}" srcId="{E7D92646-EBAF-4066-8492-0C16111D5DD2}" destId="{E73A223B-4329-42BC-952E-18F804F07901}" srcOrd="3" destOrd="0" parTransId="{F9293328-C7C7-48C3-B62A-CFB759FEB0C8}" sibTransId="{D261BE2F-18A4-4D36-ABBF-08624B2778DB}"/>
    <dgm:cxn modelId="{2BD1988A-9995-4649-834F-7EBE30A78430}" srcId="{E7D92646-EBAF-4066-8492-0C16111D5DD2}" destId="{766A8FA9-9C6A-4556-8AE2-0C496CD6BF94}" srcOrd="1" destOrd="0" parTransId="{2851D422-1D71-49FD-B6EB-B0CFA860D3BD}" sibTransId="{9DA0C938-1913-4083-ACB7-B7C37C9AC258}"/>
    <dgm:cxn modelId="{BE3A3ED4-17DE-41D1-A69B-12887CBDCC71}" srcId="{E7D92646-EBAF-4066-8492-0C16111D5DD2}" destId="{6B1F1794-EC24-473B-9B89-DE3F21AF0935}" srcOrd="0" destOrd="0" parTransId="{5CFD8652-7800-4EC8-B19A-8CB1DEB1DCB9}" sibTransId="{663E642E-53DB-4881-93C0-15547C30B9F1}"/>
    <dgm:cxn modelId="{5DF6CB49-C584-4DD6-BAE8-6B9A96259573}" srcId="{E7D92646-EBAF-4066-8492-0C16111D5DD2}" destId="{AD7E4311-665F-4BBE-B07B-6645CE5C1B9C}" srcOrd="2" destOrd="0" parTransId="{EAEFC328-09E6-4104-9A55-6B1DDB320285}" sibTransId="{D6A83EC7-FA71-42C0-A563-4B2F5ECBCBA3}"/>
    <dgm:cxn modelId="{3E2E268F-46FA-4C6F-9CE1-0B45FEDAEE3F}" type="presOf" srcId="{FB2DE5E7-E5FB-434E-9F83-4C3FDED806E0}" destId="{FE2D93A0-7A91-4C03-952D-57BC42B4F33C}" srcOrd="0" destOrd="0" presId="urn:microsoft.com/office/officeart/2005/8/layout/vList2"/>
    <dgm:cxn modelId="{EFC6A89C-9C62-4C10-8A81-7966E9ABFFCB}" type="presOf" srcId="{AD7E4311-665F-4BBE-B07B-6645CE5C1B9C}" destId="{1040FC11-8C4C-4058-9F58-B211A4E1592C}" srcOrd="0" destOrd="0" presId="urn:microsoft.com/office/officeart/2005/8/layout/vList2"/>
    <dgm:cxn modelId="{E25AA37E-2261-4830-957A-13797E0BF838}" type="presParOf" srcId="{FCA582A6-0A93-4DBA-9CAB-2FE9111F90AA}" destId="{320EC90A-40E2-42AD-9A20-40F83AC19842}" srcOrd="0" destOrd="0" presId="urn:microsoft.com/office/officeart/2005/8/layout/vList2"/>
    <dgm:cxn modelId="{5C6B9C10-DAEA-4962-96DF-3FC9C44EC8AC}" type="presParOf" srcId="{FCA582A6-0A93-4DBA-9CAB-2FE9111F90AA}" destId="{A538CFFC-B981-49A9-8E2C-CECEDDB66531}" srcOrd="1" destOrd="0" presId="urn:microsoft.com/office/officeart/2005/8/layout/vList2"/>
    <dgm:cxn modelId="{A64E9687-9278-471A-B725-2576D71E42D5}" type="presParOf" srcId="{FCA582A6-0A93-4DBA-9CAB-2FE9111F90AA}" destId="{0214767F-ABB0-4C9E-92FA-17B33206DACA}" srcOrd="2" destOrd="0" presId="urn:microsoft.com/office/officeart/2005/8/layout/vList2"/>
    <dgm:cxn modelId="{B0305D03-C543-45B3-A659-79DF3A00B4CA}" type="presParOf" srcId="{FCA582A6-0A93-4DBA-9CAB-2FE9111F90AA}" destId="{D495BB65-C4D6-4B99-A8B9-4685ADC81227}" srcOrd="3" destOrd="0" presId="urn:microsoft.com/office/officeart/2005/8/layout/vList2"/>
    <dgm:cxn modelId="{EDD50532-B5E3-477A-9032-04E5404D25C4}" type="presParOf" srcId="{FCA582A6-0A93-4DBA-9CAB-2FE9111F90AA}" destId="{1040FC11-8C4C-4058-9F58-B211A4E1592C}" srcOrd="4" destOrd="0" presId="urn:microsoft.com/office/officeart/2005/8/layout/vList2"/>
    <dgm:cxn modelId="{93B121EE-C131-48BD-A4A1-55D228181624}" type="presParOf" srcId="{FCA582A6-0A93-4DBA-9CAB-2FE9111F90AA}" destId="{FD8AB840-5089-4881-BE44-7CD83E1E37AB}" srcOrd="5" destOrd="0" presId="urn:microsoft.com/office/officeart/2005/8/layout/vList2"/>
    <dgm:cxn modelId="{653675E6-E30A-4745-9C79-8E71355B9C84}" type="presParOf" srcId="{FCA582A6-0A93-4DBA-9CAB-2FE9111F90AA}" destId="{099B8492-F4DA-4CF1-AC3F-BCA4D538907A}" srcOrd="6" destOrd="0" presId="urn:microsoft.com/office/officeart/2005/8/layout/vList2"/>
    <dgm:cxn modelId="{E48C8601-9697-4400-A8DA-25EB639D17FA}" type="presParOf" srcId="{FCA582A6-0A93-4DBA-9CAB-2FE9111F90AA}" destId="{370A4D82-AA25-474B-A474-BDE0CA918664}" srcOrd="7" destOrd="0" presId="urn:microsoft.com/office/officeart/2005/8/layout/vList2"/>
    <dgm:cxn modelId="{57AB8C5A-6807-4441-AD55-F5DD773F44F4}" type="presParOf" srcId="{FCA582A6-0A93-4DBA-9CAB-2FE9111F90AA}" destId="{FE2D93A0-7A91-4C03-952D-57BC42B4F33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0FDC6F8-9058-4A8E-8A40-69C65D1E70E8}" type="doc">
      <dgm:prSet loTypeId="urn:microsoft.com/office/officeart/2005/8/layout/default" loCatId="list" qsTypeId="urn:microsoft.com/office/officeart/2005/8/quickstyle/simple4" qsCatId="simple" csTypeId="urn:microsoft.com/office/officeart/2005/8/colors/colorful3" csCatId="colorful" phldr="1"/>
      <dgm:spPr/>
      <dgm:t>
        <a:bodyPr/>
        <a:lstStyle/>
        <a:p>
          <a:endParaRPr lang="en-US"/>
        </a:p>
      </dgm:t>
    </dgm:pt>
    <dgm:pt modelId="{FF781CA3-F352-476D-BA49-BEC74E0B9210}">
      <dgm:prSet/>
      <dgm:spPr/>
      <dgm:t>
        <a:bodyPr/>
        <a:lstStyle/>
        <a:p>
          <a:pPr rtl="0"/>
          <a:r>
            <a:rPr lang="en-US" b="0" i="0" dirty="0" smtClean="0"/>
            <a:t>This time is built in for you to work on making sure that you have the checklist items ready for the showcase.</a:t>
          </a:r>
          <a:endParaRPr lang="en-US" dirty="0"/>
        </a:p>
      </dgm:t>
    </dgm:pt>
    <dgm:pt modelId="{F8E55CC1-177C-4A28-9AB2-477C697CF54A}" type="parTrans" cxnId="{9048058C-7949-43CE-98C7-554958B13EB1}">
      <dgm:prSet/>
      <dgm:spPr/>
      <dgm:t>
        <a:bodyPr/>
        <a:lstStyle/>
        <a:p>
          <a:endParaRPr lang="en-US"/>
        </a:p>
      </dgm:t>
    </dgm:pt>
    <dgm:pt modelId="{2CDC6B74-419D-4E73-B689-BDE72CD13FBB}" type="sibTrans" cxnId="{9048058C-7949-43CE-98C7-554958B13EB1}">
      <dgm:prSet/>
      <dgm:spPr/>
      <dgm:t>
        <a:bodyPr/>
        <a:lstStyle/>
        <a:p>
          <a:endParaRPr lang="en-US"/>
        </a:p>
      </dgm:t>
    </dgm:pt>
    <dgm:pt modelId="{88D4C7F0-B85B-4CCE-BB48-7C55C84E21EF}">
      <dgm:prSet/>
      <dgm:spPr/>
      <dgm:t>
        <a:bodyPr/>
        <a:lstStyle/>
        <a:p>
          <a:pPr rtl="0"/>
          <a:r>
            <a:rPr lang="en-US" b="0" i="0" dirty="0" smtClean="0"/>
            <a:t>When the timer goes off we will review again what you need to have with you for next time.</a:t>
          </a:r>
          <a:endParaRPr lang="en-US" dirty="0"/>
        </a:p>
      </dgm:t>
    </dgm:pt>
    <dgm:pt modelId="{426E3EC2-7BCC-428D-A522-DD59AAEB3668}" type="parTrans" cxnId="{B55AA04A-FF84-4342-B625-11ECAACE7DB6}">
      <dgm:prSet/>
      <dgm:spPr/>
      <dgm:t>
        <a:bodyPr/>
        <a:lstStyle/>
        <a:p>
          <a:endParaRPr lang="en-US"/>
        </a:p>
      </dgm:t>
    </dgm:pt>
    <dgm:pt modelId="{839D5464-6E9E-4ED0-9826-47CC2B312D9D}" type="sibTrans" cxnId="{B55AA04A-FF84-4342-B625-11ECAACE7DB6}">
      <dgm:prSet/>
      <dgm:spPr/>
      <dgm:t>
        <a:bodyPr/>
        <a:lstStyle/>
        <a:p>
          <a:endParaRPr lang="en-US"/>
        </a:p>
      </dgm:t>
    </dgm:pt>
    <dgm:pt modelId="{DE495882-6937-4132-A928-844514FAB8FC}" type="pres">
      <dgm:prSet presAssocID="{E0FDC6F8-9058-4A8E-8A40-69C65D1E70E8}" presName="diagram" presStyleCnt="0">
        <dgm:presLayoutVars>
          <dgm:dir/>
          <dgm:resizeHandles val="exact"/>
        </dgm:presLayoutVars>
      </dgm:prSet>
      <dgm:spPr/>
      <dgm:t>
        <a:bodyPr/>
        <a:lstStyle/>
        <a:p>
          <a:endParaRPr lang="en-US"/>
        </a:p>
      </dgm:t>
    </dgm:pt>
    <dgm:pt modelId="{1C031FB9-4A70-410F-98BD-A88FB62612BF}" type="pres">
      <dgm:prSet presAssocID="{FF781CA3-F352-476D-BA49-BEC74E0B9210}" presName="node" presStyleLbl="node1" presStyleIdx="0" presStyleCnt="2" custScaleX="115515">
        <dgm:presLayoutVars>
          <dgm:bulletEnabled val="1"/>
        </dgm:presLayoutVars>
      </dgm:prSet>
      <dgm:spPr/>
      <dgm:t>
        <a:bodyPr/>
        <a:lstStyle/>
        <a:p>
          <a:endParaRPr lang="en-US"/>
        </a:p>
      </dgm:t>
    </dgm:pt>
    <dgm:pt modelId="{0BBAD4B7-E24E-4F77-AD2C-4CE6732122B9}" type="pres">
      <dgm:prSet presAssocID="{2CDC6B74-419D-4E73-B689-BDE72CD13FBB}" presName="sibTrans" presStyleCnt="0"/>
      <dgm:spPr/>
    </dgm:pt>
    <dgm:pt modelId="{CB8BFA4D-E00E-4370-9CCE-91ADA49DDA4F}" type="pres">
      <dgm:prSet presAssocID="{88D4C7F0-B85B-4CCE-BB48-7C55C84E21EF}" presName="node" presStyleLbl="node1" presStyleIdx="1" presStyleCnt="2" custScaleX="117602">
        <dgm:presLayoutVars>
          <dgm:bulletEnabled val="1"/>
        </dgm:presLayoutVars>
      </dgm:prSet>
      <dgm:spPr/>
      <dgm:t>
        <a:bodyPr/>
        <a:lstStyle/>
        <a:p>
          <a:endParaRPr lang="en-US"/>
        </a:p>
      </dgm:t>
    </dgm:pt>
  </dgm:ptLst>
  <dgm:cxnLst>
    <dgm:cxn modelId="{9048058C-7949-43CE-98C7-554958B13EB1}" srcId="{E0FDC6F8-9058-4A8E-8A40-69C65D1E70E8}" destId="{FF781CA3-F352-476D-BA49-BEC74E0B9210}" srcOrd="0" destOrd="0" parTransId="{F8E55CC1-177C-4A28-9AB2-477C697CF54A}" sibTransId="{2CDC6B74-419D-4E73-B689-BDE72CD13FBB}"/>
    <dgm:cxn modelId="{E5A6D646-0996-482E-9288-1FF090E0E38F}" type="presOf" srcId="{E0FDC6F8-9058-4A8E-8A40-69C65D1E70E8}" destId="{DE495882-6937-4132-A928-844514FAB8FC}" srcOrd="0" destOrd="0" presId="urn:microsoft.com/office/officeart/2005/8/layout/default"/>
    <dgm:cxn modelId="{4A93E04D-927B-4AAD-9390-51443FFB7C18}" type="presOf" srcId="{88D4C7F0-B85B-4CCE-BB48-7C55C84E21EF}" destId="{CB8BFA4D-E00E-4370-9CCE-91ADA49DDA4F}" srcOrd="0" destOrd="0" presId="urn:microsoft.com/office/officeart/2005/8/layout/default"/>
    <dgm:cxn modelId="{B55AA04A-FF84-4342-B625-11ECAACE7DB6}" srcId="{E0FDC6F8-9058-4A8E-8A40-69C65D1E70E8}" destId="{88D4C7F0-B85B-4CCE-BB48-7C55C84E21EF}" srcOrd="1" destOrd="0" parTransId="{426E3EC2-7BCC-428D-A522-DD59AAEB3668}" sibTransId="{839D5464-6E9E-4ED0-9826-47CC2B312D9D}"/>
    <dgm:cxn modelId="{E896CE9A-C8C2-463F-8F8E-EED9372C92FE}" type="presOf" srcId="{FF781CA3-F352-476D-BA49-BEC74E0B9210}" destId="{1C031FB9-4A70-410F-98BD-A88FB62612BF}" srcOrd="0" destOrd="0" presId="urn:microsoft.com/office/officeart/2005/8/layout/default"/>
    <dgm:cxn modelId="{95A1E8F9-3CC7-4CAD-B881-0930A1812CBB}" type="presParOf" srcId="{DE495882-6937-4132-A928-844514FAB8FC}" destId="{1C031FB9-4A70-410F-98BD-A88FB62612BF}" srcOrd="0" destOrd="0" presId="urn:microsoft.com/office/officeart/2005/8/layout/default"/>
    <dgm:cxn modelId="{3544DB1E-7905-42EC-A5D6-BCB5865AFBF6}" type="presParOf" srcId="{DE495882-6937-4132-A928-844514FAB8FC}" destId="{0BBAD4B7-E24E-4F77-AD2C-4CE6732122B9}" srcOrd="1" destOrd="0" presId="urn:microsoft.com/office/officeart/2005/8/layout/default"/>
    <dgm:cxn modelId="{CC9F7C37-FE84-47DD-B722-A3B5646B546F}" type="presParOf" srcId="{DE495882-6937-4132-A928-844514FAB8FC}" destId="{CB8BFA4D-E00E-4370-9CCE-91ADA49DDA4F}"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F960F3-BB17-4B14-903B-493215CC5C21}" type="doc">
      <dgm:prSet loTypeId="urn:microsoft.com/office/officeart/2005/8/layout/process5" loCatId="process" qsTypeId="urn:microsoft.com/office/officeart/2005/8/quickstyle/simple5" qsCatId="simple" csTypeId="urn:microsoft.com/office/officeart/2005/8/colors/colorful1" csCatId="colorful"/>
      <dgm:spPr/>
      <dgm:t>
        <a:bodyPr/>
        <a:lstStyle/>
        <a:p>
          <a:endParaRPr lang="en-US"/>
        </a:p>
      </dgm:t>
    </dgm:pt>
    <dgm:pt modelId="{80AA46EE-6722-48E7-949F-EE81EE0CC60C}">
      <dgm:prSet/>
      <dgm:spPr/>
      <dgm:t>
        <a:bodyPr/>
        <a:lstStyle/>
        <a:p>
          <a:pPr rtl="0"/>
          <a:r>
            <a:rPr lang="en-US" dirty="0" smtClean="0"/>
            <a:t>REVIEW THE IMPROVEMENT CYCLE AND STOIC</a:t>
          </a:r>
          <a:endParaRPr lang="en-US" dirty="0"/>
        </a:p>
      </dgm:t>
    </dgm:pt>
    <dgm:pt modelId="{A4ADD1C0-8F55-4EC7-B38B-C957858FBAD4}" type="parTrans" cxnId="{0E8B5355-8B2E-4885-BE4A-2B7A05352324}">
      <dgm:prSet/>
      <dgm:spPr/>
      <dgm:t>
        <a:bodyPr/>
        <a:lstStyle/>
        <a:p>
          <a:endParaRPr lang="en-US"/>
        </a:p>
      </dgm:t>
    </dgm:pt>
    <dgm:pt modelId="{D0A4A426-A575-42B1-945D-74DB95A463B5}" type="sibTrans" cxnId="{0E8B5355-8B2E-4885-BE4A-2B7A05352324}">
      <dgm:prSet/>
      <dgm:spPr/>
      <dgm:t>
        <a:bodyPr/>
        <a:lstStyle/>
        <a:p>
          <a:endParaRPr lang="en-US"/>
        </a:p>
      </dgm:t>
    </dgm:pt>
    <dgm:pt modelId="{8B93656F-EFFA-46C9-9BD2-B25A0B08677A}">
      <dgm:prSet/>
      <dgm:spPr/>
      <dgm:t>
        <a:bodyPr/>
        <a:lstStyle/>
        <a:p>
          <a:pPr rtl="0"/>
          <a:r>
            <a:rPr lang="en-US" dirty="0" smtClean="0"/>
            <a:t>CREATE A PLAN FOR TEACHING STUDENT AND SUPERVISORY EXPECTATIONS</a:t>
          </a:r>
          <a:endParaRPr lang="en-US" dirty="0"/>
        </a:p>
      </dgm:t>
    </dgm:pt>
    <dgm:pt modelId="{91F8509F-D1F2-4A76-A403-BD45298B9B5F}" type="parTrans" cxnId="{C26F603E-C9A0-4D17-B12C-E48F6344B91E}">
      <dgm:prSet/>
      <dgm:spPr/>
      <dgm:t>
        <a:bodyPr/>
        <a:lstStyle/>
        <a:p>
          <a:endParaRPr lang="en-US"/>
        </a:p>
      </dgm:t>
    </dgm:pt>
    <dgm:pt modelId="{9B3DF951-18E0-4291-8123-7A649350CA2D}" type="sibTrans" cxnId="{C26F603E-C9A0-4D17-B12C-E48F6344B91E}">
      <dgm:prSet/>
      <dgm:spPr/>
      <dgm:t>
        <a:bodyPr/>
        <a:lstStyle/>
        <a:p>
          <a:endParaRPr lang="en-US"/>
        </a:p>
      </dgm:t>
    </dgm:pt>
    <dgm:pt modelId="{D726DD37-3368-41E0-8E1B-F60EDEAA35E4}">
      <dgm:prSet/>
      <dgm:spPr/>
      <dgm:t>
        <a:bodyPr/>
        <a:lstStyle/>
        <a:p>
          <a:pPr rtl="0"/>
          <a:r>
            <a:rPr lang="en-US" smtClean="0"/>
            <a:t>HOW TO OBSERVE, INTERACT POSITIVELY AND CORRECT FLUENTLY</a:t>
          </a:r>
          <a:endParaRPr lang="en-US"/>
        </a:p>
      </dgm:t>
    </dgm:pt>
    <dgm:pt modelId="{7B724E4B-3BE5-44D1-B12D-A9B0016446B7}" type="parTrans" cxnId="{05A78970-F873-41BA-8141-0C4848F9B219}">
      <dgm:prSet/>
      <dgm:spPr/>
      <dgm:t>
        <a:bodyPr/>
        <a:lstStyle/>
        <a:p>
          <a:endParaRPr lang="en-US"/>
        </a:p>
      </dgm:t>
    </dgm:pt>
    <dgm:pt modelId="{13801E3B-DDCB-4E9F-B821-4C6A982B81FA}" type="sibTrans" cxnId="{05A78970-F873-41BA-8141-0C4848F9B219}">
      <dgm:prSet/>
      <dgm:spPr/>
      <dgm:t>
        <a:bodyPr/>
        <a:lstStyle/>
        <a:p>
          <a:endParaRPr lang="en-US"/>
        </a:p>
      </dgm:t>
    </dgm:pt>
    <dgm:pt modelId="{52ECE33E-6F69-4D71-A1AD-1E5E6AA875EB}">
      <dgm:prSet/>
      <dgm:spPr/>
      <dgm:t>
        <a:bodyPr/>
        <a:lstStyle/>
        <a:p>
          <a:pPr rtl="0"/>
          <a:r>
            <a:rPr lang="en-US" smtClean="0"/>
            <a:t>CREATE A LESSON PLAN FOR YOUR COMMON AREA</a:t>
          </a:r>
          <a:endParaRPr lang="en-US"/>
        </a:p>
      </dgm:t>
    </dgm:pt>
    <dgm:pt modelId="{FE490136-DFD2-4CDA-9AB4-36891ED619D5}" type="parTrans" cxnId="{BFBD433E-ADDB-46CA-A21A-B77CC3F0E78D}">
      <dgm:prSet/>
      <dgm:spPr/>
      <dgm:t>
        <a:bodyPr/>
        <a:lstStyle/>
        <a:p>
          <a:endParaRPr lang="en-US"/>
        </a:p>
      </dgm:t>
    </dgm:pt>
    <dgm:pt modelId="{E13E62DA-8CC7-4784-9D21-B6FF2F9AB26F}" type="sibTrans" cxnId="{BFBD433E-ADDB-46CA-A21A-B77CC3F0E78D}">
      <dgm:prSet/>
      <dgm:spPr/>
      <dgm:t>
        <a:bodyPr/>
        <a:lstStyle/>
        <a:p>
          <a:endParaRPr lang="en-US"/>
        </a:p>
      </dgm:t>
    </dgm:pt>
    <dgm:pt modelId="{556DA25E-3CBA-433C-9682-CC0574603EC5}" type="pres">
      <dgm:prSet presAssocID="{E3F960F3-BB17-4B14-903B-493215CC5C21}" presName="diagram" presStyleCnt="0">
        <dgm:presLayoutVars>
          <dgm:dir/>
          <dgm:resizeHandles val="exact"/>
        </dgm:presLayoutVars>
      </dgm:prSet>
      <dgm:spPr/>
      <dgm:t>
        <a:bodyPr/>
        <a:lstStyle/>
        <a:p>
          <a:endParaRPr lang="en-US"/>
        </a:p>
      </dgm:t>
    </dgm:pt>
    <dgm:pt modelId="{9DD75982-8522-44BC-AFFB-415D301301F2}" type="pres">
      <dgm:prSet presAssocID="{80AA46EE-6722-48E7-949F-EE81EE0CC60C}" presName="node" presStyleLbl="node1" presStyleIdx="0" presStyleCnt="4">
        <dgm:presLayoutVars>
          <dgm:bulletEnabled val="1"/>
        </dgm:presLayoutVars>
      </dgm:prSet>
      <dgm:spPr/>
      <dgm:t>
        <a:bodyPr/>
        <a:lstStyle/>
        <a:p>
          <a:endParaRPr lang="en-US"/>
        </a:p>
      </dgm:t>
    </dgm:pt>
    <dgm:pt modelId="{DC7021F1-32C6-4F7F-9B6C-EE40FD17C976}" type="pres">
      <dgm:prSet presAssocID="{D0A4A426-A575-42B1-945D-74DB95A463B5}" presName="sibTrans" presStyleLbl="sibTrans2D1" presStyleIdx="0" presStyleCnt="3"/>
      <dgm:spPr/>
      <dgm:t>
        <a:bodyPr/>
        <a:lstStyle/>
        <a:p>
          <a:endParaRPr lang="en-US"/>
        </a:p>
      </dgm:t>
    </dgm:pt>
    <dgm:pt modelId="{A08DC8FF-F442-44FC-A2BC-405E6DB7A3C4}" type="pres">
      <dgm:prSet presAssocID="{D0A4A426-A575-42B1-945D-74DB95A463B5}" presName="connectorText" presStyleLbl="sibTrans2D1" presStyleIdx="0" presStyleCnt="3"/>
      <dgm:spPr/>
      <dgm:t>
        <a:bodyPr/>
        <a:lstStyle/>
        <a:p>
          <a:endParaRPr lang="en-US"/>
        </a:p>
      </dgm:t>
    </dgm:pt>
    <dgm:pt modelId="{02BF868A-9320-4592-8215-20B76EC0A3C7}" type="pres">
      <dgm:prSet presAssocID="{8B93656F-EFFA-46C9-9BD2-B25A0B08677A}" presName="node" presStyleLbl="node1" presStyleIdx="1" presStyleCnt="4">
        <dgm:presLayoutVars>
          <dgm:bulletEnabled val="1"/>
        </dgm:presLayoutVars>
      </dgm:prSet>
      <dgm:spPr/>
      <dgm:t>
        <a:bodyPr/>
        <a:lstStyle/>
        <a:p>
          <a:endParaRPr lang="en-US"/>
        </a:p>
      </dgm:t>
    </dgm:pt>
    <dgm:pt modelId="{B406A28E-B225-4513-86CB-7918FA5A1EE0}" type="pres">
      <dgm:prSet presAssocID="{9B3DF951-18E0-4291-8123-7A649350CA2D}" presName="sibTrans" presStyleLbl="sibTrans2D1" presStyleIdx="1" presStyleCnt="3"/>
      <dgm:spPr/>
      <dgm:t>
        <a:bodyPr/>
        <a:lstStyle/>
        <a:p>
          <a:endParaRPr lang="en-US"/>
        </a:p>
      </dgm:t>
    </dgm:pt>
    <dgm:pt modelId="{D7D0B942-FF6D-4BCE-A42B-15CB1234ED89}" type="pres">
      <dgm:prSet presAssocID="{9B3DF951-18E0-4291-8123-7A649350CA2D}" presName="connectorText" presStyleLbl="sibTrans2D1" presStyleIdx="1" presStyleCnt="3"/>
      <dgm:spPr/>
      <dgm:t>
        <a:bodyPr/>
        <a:lstStyle/>
        <a:p>
          <a:endParaRPr lang="en-US"/>
        </a:p>
      </dgm:t>
    </dgm:pt>
    <dgm:pt modelId="{9B12D85F-B131-4054-8829-2E1E3E8B70CE}" type="pres">
      <dgm:prSet presAssocID="{D726DD37-3368-41E0-8E1B-F60EDEAA35E4}" presName="node" presStyleLbl="node1" presStyleIdx="2" presStyleCnt="4">
        <dgm:presLayoutVars>
          <dgm:bulletEnabled val="1"/>
        </dgm:presLayoutVars>
      </dgm:prSet>
      <dgm:spPr/>
      <dgm:t>
        <a:bodyPr/>
        <a:lstStyle/>
        <a:p>
          <a:endParaRPr lang="en-US"/>
        </a:p>
      </dgm:t>
    </dgm:pt>
    <dgm:pt modelId="{C61F4038-9DDE-4B31-BA9E-C056C9E4EA9C}" type="pres">
      <dgm:prSet presAssocID="{13801E3B-DDCB-4E9F-B821-4C6A982B81FA}" presName="sibTrans" presStyleLbl="sibTrans2D1" presStyleIdx="2" presStyleCnt="3"/>
      <dgm:spPr/>
      <dgm:t>
        <a:bodyPr/>
        <a:lstStyle/>
        <a:p>
          <a:endParaRPr lang="en-US"/>
        </a:p>
      </dgm:t>
    </dgm:pt>
    <dgm:pt modelId="{E6379C22-5366-463F-B064-9D0FDDC1839F}" type="pres">
      <dgm:prSet presAssocID="{13801E3B-DDCB-4E9F-B821-4C6A982B81FA}" presName="connectorText" presStyleLbl="sibTrans2D1" presStyleIdx="2" presStyleCnt="3"/>
      <dgm:spPr/>
      <dgm:t>
        <a:bodyPr/>
        <a:lstStyle/>
        <a:p>
          <a:endParaRPr lang="en-US"/>
        </a:p>
      </dgm:t>
    </dgm:pt>
    <dgm:pt modelId="{E9E60FE8-01CA-4532-9D35-8199BD6A8AF3}" type="pres">
      <dgm:prSet presAssocID="{52ECE33E-6F69-4D71-A1AD-1E5E6AA875EB}" presName="node" presStyleLbl="node1" presStyleIdx="3" presStyleCnt="4">
        <dgm:presLayoutVars>
          <dgm:bulletEnabled val="1"/>
        </dgm:presLayoutVars>
      </dgm:prSet>
      <dgm:spPr/>
      <dgm:t>
        <a:bodyPr/>
        <a:lstStyle/>
        <a:p>
          <a:endParaRPr lang="en-US"/>
        </a:p>
      </dgm:t>
    </dgm:pt>
  </dgm:ptLst>
  <dgm:cxnLst>
    <dgm:cxn modelId="{805DFD28-847B-4ECE-B3F3-EB9B95CB3513}" type="presOf" srcId="{9B3DF951-18E0-4291-8123-7A649350CA2D}" destId="{B406A28E-B225-4513-86CB-7918FA5A1EE0}" srcOrd="0" destOrd="0" presId="urn:microsoft.com/office/officeart/2005/8/layout/process5"/>
    <dgm:cxn modelId="{4B17C281-ADA3-4BCE-B164-337CA809E721}" type="presOf" srcId="{13801E3B-DDCB-4E9F-B821-4C6A982B81FA}" destId="{C61F4038-9DDE-4B31-BA9E-C056C9E4EA9C}" srcOrd="0" destOrd="0" presId="urn:microsoft.com/office/officeart/2005/8/layout/process5"/>
    <dgm:cxn modelId="{C26F603E-C9A0-4D17-B12C-E48F6344B91E}" srcId="{E3F960F3-BB17-4B14-903B-493215CC5C21}" destId="{8B93656F-EFFA-46C9-9BD2-B25A0B08677A}" srcOrd="1" destOrd="0" parTransId="{91F8509F-D1F2-4A76-A403-BD45298B9B5F}" sibTransId="{9B3DF951-18E0-4291-8123-7A649350CA2D}"/>
    <dgm:cxn modelId="{CA7E02B3-06B4-4EB8-8E59-BB608B538048}" type="presOf" srcId="{80AA46EE-6722-48E7-949F-EE81EE0CC60C}" destId="{9DD75982-8522-44BC-AFFB-415D301301F2}" srcOrd="0" destOrd="0" presId="urn:microsoft.com/office/officeart/2005/8/layout/process5"/>
    <dgm:cxn modelId="{BFBD433E-ADDB-46CA-A21A-B77CC3F0E78D}" srcId="{E3F960F3-BB17-4B14-903B-493215CC5C21}" destId="{52ECE33E-6F69-4D71-A1AD-1E5E6AA875EB}" srcOrd="3" destOrd="0" parTransId="{FE490136-DFD2-4CDA-9AB4-36891ED619D5}" sibTransId="{E13E62DA-8CC7-4784-9D21-B6FF2F9AB26F}"/>
    <dgm:cxn modelId="{0E8B5355-8B2E-4885-BE4A-2B7A05352324}" srcId="{E3F960F3-BB17-4B14-903B-493215CC5C21}" destId="{80AA46EE-6722-48E7-949F-EE81EE0CC60C}" srcOrd="0" destOrd="0" parTransId="{A4ADD1C0-8F55-4EC7-B38B-C957858FBAD4}" sibTransId="{D0A4A426-A575-42B1-945D-74DB95A463B5}"/>
    <dgm:cxn modelId="{5676C216-7968-4ED6-AACE-0ADC8F38E0C7}" type="presOf" srcId="{8B93656F-EFFA-46C9-9BD2-B25A0B08677A}" destId="{02BF868A-9320-4592-8215-20B76EC0A3C7}" srcOrd="0" destOrd="0" presId="urn:microsoft.com/office/officeart/2005/8/layout/process5"/>
    <dgm:cxn modelId="{E61B557A-FB20-42E0-A9D2-682E30386A4A}" type="presOf" srcId="{D0A4A426-A575-42B1-945D-74DB95A463B5}" destId="{DC7021F1-32C6-4F7F-9B6C-EE40FD17C976}" srcOrd="0" destOrd="0" presId="urn:microsoft.com/office/officeart/2005/8/layout/process5"/>
    <dgm:cxn modelId="{D9DDEEC6-5C25-4317-BE87-96DC480D0BF3}" type="presOf" srcId="{52ECE33E-6F69-4D71-A1AD-1E5E6AA875EB}" destId="{E9E60FE8-01CA-4532-9D35-8199BD6A8AF3}" srcOrd="0" destOrd="0" presId="urn:microsoft.com/office/officeart/2005/8/layout/process5"/>
    <dgm:cxn modelId="{BC16151D-492D-4C9F-BC1E-DCD43DECAC4E}" type="presOf" srcId="{9B3DF951-18E0-4291-8123-7A649350CA2D}" destId="{D7D0B942-FF6D-4BCE-A42B-15CB1234ED89}" srcOrd="1" destOrd="0" presId="urn:microsoft.com/office/officeart/2005/8/layout/process5"/>
    <dgm:cxn modelId="{52ABB89E-D472-4295-A01B-57DDACC2F40D}" type="presOf" srcId="{13801E3B-DDCB-4E9F-B821-4C6A982B81FA}" destId="{E6379C22-5366-463F-B064-9D0FDDC1839F}" srcOrd="1" destOrd="0" presId="urn:microsoft.com/office/officeart/2005/8/layout/process5"/>
    <dgm:cxn modelId="{80B6E3E1-4853-473E-A50B-265DCB5316B1}" type="presOf" srcId="{D726DD37-3368-41E0-8E1B-F60EDEAA35E4}" destId="{9B12D85F-B131-4054-8829-2E1E3E8B70CE}" srcOrd="0" destOrd="0" presId="urn:microsoft.com/office/officeart/2005/8/layout/process5"/>
    <dgm:cxn modelId="{0CB85526-591C-43FC-8550-A9A1243A182F}" type="presOf" srcId="{D0A4A426-A575-42B1-945D-74DB95A463B5}" destId="{A08DC8FF-F442-44FC-A2BC-405E6DB7A3C4}" srcOrd="1" destOrd="0" presId="urn:microsoft.com/office/officeart/2005/8/layout/process5"/>
    <dgm:cxn modelId="{05A78970-F873-41BA-8141-0C4848F9B219}" srcId="{E3F960F3-BB17-4B14-903B-493215CC5C21}" destId="{D726DD37-3368-41E0-8E1B-F60EDEAA35E4}" srcOrd="2" destOrd="0" parTransId="{7B724E4B-3BE5-44D1-B12D-A9B0016446B7}" sibTransId="{13801E3B-DDCB-4E9F-B821-4C6A982B81FA}"/>
    <dgm:cxn modelId="{833A5781-D5A6-4759-83FC-E6F906C4CE3A}" type="presOf" srcId="{E3F960F3-BB17-4B14-903B-493215CC5C21}" destId="{556DA25E-3CBA-433C-9682-CC0574603EC5}" srcOrd="0" destOrd="0" presId="urn:microsoft.com/office/officeart/2005/8/layout/process5"/>
    <dgm:cxn modelId="{163275E8-5BA8-40B8-A52E-028A423BBD79}" type="presParOf" srcId="{556DA25E-3CBA-433C-9682-CC0574603EC5}" destId="{9DD75982-8522-44BC-AFFB-415D301301F2}" srcOrd="0" destOrd="0" presId="urn:microsoft.com/office/officeart/2005/8/layout/process5"/>
    <dgm:cxn modelId="{CC7454E4-0D56-491B-8D66-FFC8F19FEAAC}" type="presParOf" srcId="{556DA25E-3CBA-433C-9682-CC0574603EC5}" destId="{DC7021F1-32C6-4F7F-9B6C-EE40FD17C976}" srcOrd="1" destOrd="0" presId="urn:microsoft.com/office/officeart/2005/8/layout/process5"/>
    <dgm:cxn modelId="{F3287DE6-2BFD-41C3-892D-0FE3F63481BA}" type="presParOf" srcId="{DC7021F1-32C6-4F7F-9B6C-EE40FD17C976}" destId="{A08DC8FF-F442-44FC-A2BC-405E6DB7A3C4}" srcOrd="0" destOrd="0" presId="urn:microsoft.com/office/officeart/2005/8/layout/process5"/>
    <dgm:cxn modelId="{33E8487A-684D-43FC-A19A-FA43A6679442}" type="presParOf" srcId="{556DA25E-3CBA-433C-9682-CC0574603EC5}" destId="{02BF868A-9320-4592-8215-20B76EC0A3C7}" srcOrd="2" destOrd="0" presId="urn:microsoft.com/office/officeart/2005/8/layout/process5"/>
    <dgm:cxn modelId="{4ADAB519-FACF-4040-B297-91F41218A828}" type="presParOf" srcId="{556DA25E-3CBA-433C-9682-CC0574603EC5}" destId="{B406A28E-B225-4513-86CB-7918FA5A1EE0}" srcOrd="3" destOrd="0" presId="urn:microsoft.com/office/officeart/2005/8/layout/process5"/>
    <dgm:cxn modelId="{4F6703D7-74C2-46E3-9943-0FE9DF2B2FE0}" type="presParOf" srcId="{B406A28E-B225-4513-86CB-7918FA5A1EE0}" destId="{D7D0B942-FF6D-4BCE-A42B-15CB1234ED89}" srcOrd="0" destOrd="0" presId="urn:microsoft.com/office/officeart/2005/8/layout/process5"/>
    <dgm:cxn modelId="{87EC83F7-797A-42A5-ADB9-6A91B691E78E}" type="presParOf" srcId="{556DA25E-3CBA-433C-9682-CC0574603EC5}" destId="{9B12D85F-B131-4054-8829-2E1E3E8B70CE}" srcOrd="4" destOrd="0" presId="urn:microsoft.com/office/officeart/2005/8/layout/process5"/>
    <dgm:cxn modelId="{536C42B2-0193-4507-8A3D-11B9D3D48D95}" type="presParOf" srcId="{556DA25E-3CBA-433C-9682-CC0574603EC5}" destId="{C61F4038-9DDE-4B31-BA9E-C056C9E4EA9C}" srcOrd="5" destOrd="0" presId="urn:microsoft.com/office/officeart/2005/8/layout/process5"/>
    <dgm:cxn modelId="{10104461-F3A4-4344-AE53-74412FC2B3CD}" type="presParOf" srcId="{C61F4038-9DDE-4B31-BA9E-C056C9E4EA9C}" destId="{E6379C22-5366-463F-B064-9D0FDDC1839F}" srcOrd="0" destOrd="0" presId="urn:microsoft.com/office/officeart/2005/8/layout/process5"/>
    <dgm:cxn modelId="{6607B7C2-408F-45F1-9C8A-F2D2421FB584}" type="presParOf" srcId="{556DA25E-3CBA-433C-9682-CC0574603EC5}" destId="{E9E60FE8-01CA-4532-9D35-8199BD6A8AF3}"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BA0FEE-1860-4E23-B610-71FBDB5529C7}" type="doc">
      <dgm:prSet loTypeId="urn:microsoft.com/office/officeart/2005/8/layout/default" loCatId="list" qsTypeId="urn:microsoft.com/office/officeart/2005/8/quickstyle/simple4" qsCatId="simple" csTypeId="urn:microsoft.com/office/officeart/2005/8/colors/colorful1" csCatId="colorful"/>
      <dgm:spPr/>
      <dgm:t>
        <a:bodyPr/>
        <a:lstStyle/>
        <a:p>
          <a:endParaRPr lang="en-US"/>
        </a:p>
      </dgm:t>
    </dgm:pt>
    <dgm:pt modelId="{11F39BFD-F99A-4359-91B7-9F790C9A082E}">
      <dgm:prSet/>
      <dgm:spPr/>
      <dgm:t>
        <a:bodyPr/>
        <a:lstStyle/>
        <a:p>
          <a:pPr rtl="0"/>
          <a:r>
            <a:rPr lang="en-US" b="0" i="0" smtClean="0"/>
            <a:t>Module B </a:t>
          </a:r>
          <a:br>
            <a:rPr lang="en-US" b="0" i="0" smtClean="0"/>
          </a:br>
          <a:r>
            <a:rPr lang="en-US" b="0" i="0" smtClean="0"/>
            <a:t>OVERVIEW</a:t>
          </a:r>
          <a:endParaRPr lang="en-US"/>
        </a:p>
      </dgm:t>
    </dgm:pt>
    <dgm:pt modelId="{33BD08E2-031B-4530-82B1-7629DDC49C53}" type="parTrans" cxnId="{D718F5DF-5496-454D-9F8D-525D55C98242}">
      <dgm:prSet/>
      <dgm:spPr/>
      <dgm:t>
        <a:bodyPr/>
        <a:lstStyle/>
        <a:p>
          <a:endParaRPr lang="en-US"/>
        </a:p>
      </dgm:t>
    </dgm:pt>
    <dgm:pt modelId="{1722FFF6-FFFB-4E39-8A04-74A4617CE409}" type="sibTrans" cxnId="{D718F5DF-5496-454D-9F8D-525D55C98242}">
      <dgm:prSet/>
      <dgm:spPr/>
      <dgm:t>
        <a:bodyPr/>
        <a:lstStyle/>
        <a:p>
          <a:endParaRPr lang="en-US"/>
        </a:p>
      </dgm:t>
    </dgm:pt>
    <dgm:pt modelId="{3E056E74-2A44-4FF1-A405-AA1D94677CBB}" type="pres">
      <dgm:prSet presAssocID="{AABA0FEE-1860-4E23-B610-71FBDB5529C7}" presName="diagram" presStyleCnt="0">
        <dgm:presLayoutVars>
          <dgm:dir/>
          <dgm:resizeHandles val="exact"/>
        </dgm:presLayoutVars>
      </dgm:prSet>
      <dgm:spPr/>
      <dgm:t>
        <a:bodyPr/>
        <a:lstStyle/>
        <a:p>
          <a:endParaRPr lang="en-US"/>
        </a:p>
      </dgm:t>
    </dgm:pt>
    <dgm:pt modelId="{186A4682-00D1-4BF4-819C-F1F19E24B1C1}" type="pres">
      <dgm:prSet presAssocID="{11F39BFD-F99A-4359-91B7-9F790C9A082E}" presName="node" presStyleLbl="node1" presStyleIdx="0" presStyleCnt="1" custLinFactNeighborX="-1966" custLinFactNeighborY="21646">
        <dgm:presLayoutVars>
          <dgm:bulletEnabled val="1"/>
        </dgm:presLayoutVars>
      </dgm:prSet>
      <dgm:spPr/>
      <dgm:t>
        <a:bodyPr/>
        <a:lstStyle/>
        <a:p>
          <a:endParaRPr lang="en-US"/>
        </a:p>
      </dgm:t>
    </dgm:pt>
  </dgm:ptLst>
  <dgm:cxnLst>
    <dgm:cxn modelId="{1C40D0F4-66A9-49E9-9B4F-7A9F08A39DA8}" type="presOf" srcId="{11F39BFD-F99A-4359-91B7-9F790C9A082E}" destId="{186A4682-00D1-4BF4-819C-F1F19E24B1C1}" srcOrd="0" destOrd="0" presId="urn:microsoft.com/office/officeart/2005/8/layout/default"/>
    <dgm:cxn modelId="{C1A06A63-DD1E-45D9-B345-AB22237452C1}" type="presOf" srcId="{AABA0FEE-1860-4E23-B610-71FBDB5529C7}" destId="{3E056E74-2A44-4FF1-A405-AA1D94677CBB}" srcOrd="0" destOrd="0" presId="urn:microsoft.com/office/officeart/2005/8/layout/default"/>
    <dgm:cxn modelId="{D718F5DF-5496-454D-9F8D-525D55C98242}" srcId="{AABA0FEE-1860-4E23-B610-71FBDB5529C7}" destId="{11F39BFD-F99A-4359-91B7-9F790C9A082E}" srcOrd="0" destOrd="0" parTransId="{33BD08E2-031B-4530-82B1-7629DDC49C53}" sibTransId="{1722FFF6-FFFB-4E39-8A04-74A4617CE409}"/>
    <dgm:cxn modelId="{5DB35206-9D11-4F62-AAB0-547144B28E9A}" type="presParOf" srcId="{3E056E74-2A44-4FF1-A405-AA1D94677CBB}" destId="{186A4682-00D1-4BF4-819C-F1F19E24B1C1}"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885ED0-5F39-4F60-8CA8-E2E90A55EF3C}"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US"/>
        </a:p>
      </dgm:t>
    </dgm:pt>
    <dgm:pt modelId="{F05C736A-A55E-48DC-91AE-B3C3050EB5B7}">
      <dgm:prSet custT="1"/>
      <dgm:spPr/>
      <dgm:t>
        <a:bodyPr/>
        <a:lstStyle/>
        <a:p>
          <a:pPr algn="ctr" rtl="0"/>
          <a:r>
            <a:rPr lang="en-US" sz="12000" b="0" i="0" dirty="0" smtClean="0"/>
            <a:t>80-90%</a:t>
          </a:r>
          <a:endParaRPr lang="en-US" sz="12000" dirty="0"/>
        </a:p>
      </dgm:t>
    </dgm:pt>
    <dgm:pt modelId="{4ACBFAF0-3951-47B9-93CA-8D9F8308E17D}" type="parTrans" cxnId="{54A6CDA2-17E4-4D2F-9FF2-DD5EDF97CB34}">
      <dgm:prSet/>
      <dgm:spPr/>
      <dgm:t>
        <a:bodyPr/>
        <a:lstStyle/>
        <a:p>
          <a:endParaRPr lang="en-US"/>
        </a:p>
      </dgm:t>
    </dgm:pt>
    <dgm:pt modelId="{0AA4D5DF-58E5-40C0-BA36-BD6015033391}" type="sibTrans" cxnId="{54A6CDA2-17E4-4D2F-9FF2-DD5EDF97CB34}">
      <dgm:prSet/>
      <dgm:spPr/>
      <dgm:t>
        <a:bodyPr/>
        <a:lstStyle/>
        <a:p>
          <a:endParaRPr lang="en-US"/>
        </a:p>
      </dgm:t>
    </dgm:pt>
    <dgm:pt modelId="{243EBC42-4194-48AD-8F26-02E623C6EF6E}" type="pres">
      <dgm:prSet presAssocID="{1D885ED0-5F39-4F60-8CA8-E2E90A55EF3C}" presName="outerComposite" presStyleCnt="0">
        <dgm:presLayoutVars>
          <dgm:chMax val="5"/>
          <dgm:dir/>
          <dgm:resizeHandles val="exact"/>
        </dgm:presLayoutVars>
      </dgm:prSet>
      <dgm:spPr/>
      <dgm:t>
        <a:bodyPr/>
        <a:lstStyle/>
        <a:p>
          <a:endParaRPr lang="en-US"/>
        </a:p>
      </dgm:t>
    </dgm:pt>
    <dgm:pt modelId="{C16EF5EB-01B1-41A9-B692-00F9BABC4333}" type="pres">
      <dgm:prSet presAssocID="{1D885ED0-5F39-4F60-8CA8-E2E90A55EF3C}" presName="dummyMaxCanvas" presStyleCnt="0">
        <dgm:presLayoutVars/>
      </dgm:prSet>
      <dgm:spPr/>
    </dgm:pt>
    <dgm:pt modelId="{22C234C1-22C7-4826-BAB5-6C68F1E26A0E}" type="pres">
      <dgm:prSet presAssocID="{1D885ED0-5F39-4F60-8CA8-E2E90A55EF3C}" presName="OneNode_1" presStyleLbl="node1" presStyleIdx="0" presStyleCnt="1" custLinFactNeighborY="10685">
        <dgm:presLayoutVars>
          <dgm:bulletEnabled val="1"/>
        </dgm:presLayoutVars>
      </dgm:prSet>
      <dgm:spPr/>
      <dgm:t>
        <a:bodyPr/>
        <a:lstStyle/>
        <a:p>
          <a:endParaRPr lang="en-US"/>
        </a:p>
      </dgm:t>
    </dgm:pt>
  </dgm:ptLst>
  <dgm:cxnLst>
    <dgm:cxn modelId="{59FB6F26-6493-405C-80E7-A182FC8DD6FF}" type="presOf" srcId="{F05C736A-A55E-48DC-91AE-B3C3050EB5B7}" destId="{22C234C1-22C7-4826-BAB5-6C68F1E26A0E}" srcOrd="0" destOrd="0" presId="urn:microsoft.com/office/officeart/2005/8/layout/vProcess5"/>
    <dgm:cxn modelId="{40B3C8CA-3E2F-4863-B79C-71C3B62C4DAC}" type="presOf" srcId="{1D885ED0-5F39-4F60-8CA8-E2E90A55EF3C}" destId="{243EBC42-4194-48AD-8F26-02E623C6EF6E}" srcOrd="0" destOrd="0" presId="urn:microsoft.com/office/officeart/2005/8/layout/vProcess5"/>
    <dgm:cxn modelId="{54A6CDA2-17E4-4D2F-9FF2-DD5EDF97CB34}" srcId="{1D885ED0-5F39-4F60-8CA8-E2E90A55EF3C}" destId="{F05C736A-A55E-48DC-91AE-B3C3050EB5B7}" srcOrd="0" destOrd="0" parTransId="{4ACBFAF0-3951-47B9-93CA-8D9F8308E17D}" sibTransId="{0AA4D5DF-58E5-40C0-BA36-BD6015033391}"/>
    <dgm:cxn modelId="{F88A8160-AB5C-47F4-8574-55505DDDEFFD}" type="presParOf" srcId="{243EBC42-4194-48AD-8F26-02E623C6EF6E}" destId="{C16EF5EB-01B1-41A9-B692-00F9BABC4333}" srcOrd="0" destOrd="0" presId="urn:microsoft.com/office/officeart/2005/8/layout/vProcess5"/>
    <dgm:cxn modelId="{E62C61B0-7B1C-4AE8-B6EE-1254CF0199EF}" type="presParOf" srcId="{243EBC42-4194-48AD-8F26-02E623C6EF6E}" destId="{22C234C1-22C7-4826-BAB5-6C68F1E26A0E}"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C8BD17-BFE4-4A5E-A34E-49066EB21253}" type="doc">
      <dgm:prSet loTypeId="urn:microsoft.com/office/officeart/2005/8/layout/vList2" loCatId="list" qsTypeId="urn:microsoft.com/office/officeart/2005/8/quickstyle/simple1" qsCatId="simple" csTypeId="urn:microsoft.com/office/officeart/2005/8/colors/accent6_4" csCatId="accent6"/>
      <dgm:spPr/>
      <dgm:t>
        <a:bodyPr/>
        <a:lstStyle/>
        <a:p>
          <a:endParaRPr lang="en-US"/>
        </a:p>
      </dgm:t>
    </dgm:pt>
    <dgm:pt modelId="{C2699B83-8812-4EB1-8447-5FFF9D21D367}">
      <dgm:prSet/>
      <dgm:spPr/>
      <dgm:t>
        <a:bodyPr/>
        <a:lstStyle/>
        <a:p>
          <a:pPr rtl="0"/>
          <a:r>
            <a:rPr lang="en-US" b="0" smtClean="0"/>
            <a:t>Review: Improvement Cycle</a:t>
          </a:r>
          <a:endParaRPr lang="en-US"/>
        </a:p>
      </dgm:t>
    </dgm:pt>
    <dgm:pt modelId="{160039AC-DF0E-4F0C-97B0-9D6BA21812C6}" type="parTrans" cxnId="{0951A461-B568-4314-95B3-9613141A6252}">
      <dgm:prSet/>
      <dgm:spPr/>
      <dgm:t>
        <a:bodyPr/>
        <a:lstStyle/>
        <a:p>
          <a:endParaRPr lang="en-US"/>
        </a:p>
      </dgm:t>
    </dgm:pt>
    <dgm:pt modelId="{310F6C24-60E5-4A54-91ED-706A80757EDD}" type="sibTrans" cxnId="{0951A461-B568-4314-95B3-9613141A6252}">
      <dgm:prSet/>
      <dgm:spPr/>
      <dgm:t>
        <a:bodyPr/>
        <a:lstStyle/>
        <a:p>
          <a:endParaRPr lang="en-US"/>
        </a:p>
      </dgm:t>
    </dgm:pt>
    <dgm:pt modelId="{3E2B1BD3-7DD4-4777-8CEC-8273E1F9FB82}" type="pres">
      <dgm:prSet presAssocID="{3DC8BD17-BFE4-4A5E-A34E-49066EB21253}" presName="linear" presStyleCnt="0">
        <dgm:presLayoutVars>
          <dgm:animLvl val="lvl"/>
          <dgm:resizeHandles val="exact"/>
        </dgm:presLayoutVars>
      </dgm:prSet>
      <dgm:spPr/>
      <dgm:t>
        <a:bodyPr/>
        <a:lstStyle/>
        <a:p>
          <a:endParaRPr lang="en-US"/>
        </a:p>
      </dgm:t>
    </dgm:pt>
    <dgm:pt modelId="{E82F97B9-0AE8-46E8-A607-02ADDD7DA254}" type="pres">
      <dgm:prSet presAssocID="{C2699B83-8812-4EB1-8447-5FFF9D21D367}" presName="parentText" presStyleLbl="node1" presStyleIdx="0" presStyleCnt="1">
        <dgm:presLayoutVars>
          <dgm:chMax val="0"/>
          <dgm:bulletEnabled val="1"/>
        </dgm:presLayoutVars>
      </dgm:prSet>
      <dgm:spPr/>
      <dgm:t>
        <a:bodyPr/>
        <a:lstStyle/>
        <a:p>
          <a:endParaRPr lang="en-US"/>
        </a:p>
      </dgm:t>
    </dgm:pt>
  </dgm:ptLst>
  <dgm:cxnLst>
    <dgm:cxn modelId="{0951A461-B568-4314-95B3-9613141A6252}" srcId="{3DC8BD17-BFE4-4A5E-A34E-49066EB21253}" destId="{C2699B83-8812-4EB1-8447-5FFF9D21D367}" srcOrd="0" destOrd="0" parTransId="{160039AC-DF0E-4F0C-97B0-9D6BA21812C6}" sibTransId="{310F6C24-60E5-4A54-91ED-706A80757EDD}"/>
    <dgm:cxn modelId="{B6364388-C0A5-4990-8E62-9BE0A96D8112}" type="presOf" srcId="{C2699B83-8812-4EB1-8447-5FFF9D21D367}" destId="{E82F97B9-0AE8-46E8-A607-02ADDD7DA254}" srcOrd="0" destOrd="0" presId="urn:microsoft.com/office/officeart/2005/8/layout/vList2"/>
    <dgm:cxn modelId="{9DAF94BB-2146-43A6-8D39-A9BE1CBA582E}" type="presOf" srcId="{3DC8BD17-BFE4-4A5E-A34E-49066EB21253}" destId="{3E2B1BD3-7DD4-4777-8CEC-8273E1F9FB82}" srcOrd="0" destOrd="0" presId="urn:microsoft.com/office/officeart/2005/8/layout/vList2"/>
    <dgm:cxn modelId="{16DDABDC-4DE0-488F-A4D8-3C1DB552A61A}" type="presParOf" srcId="{3E2B1BD3-7DD4-4777-8CEC-8273E1F9FB82}" destId="{E82F97B9-0AE8-46E8-A607-02ADDD7DA254}"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B02D82-C6A2-4D3A-BF86-60804316349F}" type="doc">
      <dgm:prSet loTypeId="urn:microsoft.com/office/officeart/2005/8/layout/vList2" loCatId="list" qsTypeId="urn:microsoft.com/office/officeart/2009/2/quickstyle/3d8" qsCatId="3D" csTypeId="urn:microsoft.com/office/officeart/2005/8/colors/accent3_3" csCatId="accent3"/>
      <dgm:spPr/>
      <dgm:t>
        <a:bodyPr/>
        <a:lstStyle/>
        <a:p>
          <a:endParaRPr lang="en-US"/>
        </a:p>
      </dgm:t>
    </dgm:pt>
    <dgm:pt modelId="{146D27F2-8433-4200-8567-0AE49D1761F3}">
      <dgm:prSet/>
      <dgm:spPr/>
      <dgm:t>
        <a:bodyPr/>
        <a:lstStyle/>
        <a:p>
          <a:pPr rtl="0"/>
          <a:r>
            <a:rPr lang="en-US" b="0" i="0" baseline="0" dirty="0" smtClean="0"/>
            <a:t>The correct answer is…..</a:t>
          </a:r>
          <a:endParaRPr lang="en-US" dirty="0"/>
        </a:p>
      </dgm:t>
    </dgm:pt>
    <dgm:pt modelId="{15AA701E-152F-4CD9-BDCF-5491E48FFC8D}" type="parTrans" cxnId="{DD275999-79D0-40D8-8283-7B4F1710F266}">
      <dgm:prSet/>
      <dgm:spPr/>
      <dgm:t>
        <a:bodyPr/>
        <a:lstStyle/>
        <a:p>
          <a:endParaRPr lang="en-US"/>
        </a:p>
      </dgm:t>
    </dgm:pt>
    <dgm:pt modelId="{065E3535-F796-4693-BEAF-F5DA1109BBA2}" type="sibTrans" cxnId="{DD275999-79D0-40D8-8283-7B4F1710F266}">
      <dgm:prSet/>
      <dgm:spPr/>
      <dgm:t>
        <a:bodyPr/>
        <a:lstStyle/>
        <a:p>
          <a:endParaRPr lang="en-US"/>
        </a:p>
      </dgm:t>
    </dgm:pt>
    <dgm:pt modelId="{5FBE6015-1E97-429E-85E0-7A7E22CA9C7E}" type="pres">
      <dgm:prSet presAssocID="{99B02D82-C6A2-4D3A-BF86-60804316349F}" presName="linear" presStyleCnt="0">
        <dgm:presLayoutVars>
          <dgm:animLvl val="lvl"/>
          <dgm:resizeHandles val="exact"/>
        </dgm:presLayoutVars>
      </dgm:prSet>
      <dgm:spPr/>
      <dgm:t>
        <a:bodyPr/>
        <a:lstStyle/>
        <a:p>
          <a:endParaRPr lang="en-US"/>
        </a:p>
      </dgm:t>
    </dgm:pt>
    <dgm:pt modelId="{67DAE11D-E358-49F4-941C-7B0CB23E6343}" type="pres">
      <dgm:prSet presAssocID="{146D27F2-8433-4200-8567-0AE49D1761F3}" presName="parentText" presStyleLbl="node1" presStyleIdx="0" presStyleCnt="1">
        <dgm:presLayoutVars>
          <dgm:chMax val="0"/>
          <dgm:bulletEnabled val="1"/>
        </dgm:presLayoutVars>
      </dgm:prSet>
      <dgm:spPr/>
      <dgm:t>
        <a:bodyPr/>
        <a:lstStyle/>
        <a:p>
          <a:endParaRPr lang="en-US"/>
        </a:p>
      </dgm:t>
    </dgm:pt>
  </dgm:ptLst>
  <dgm:cxnLst>
    <dgm:cxn modelId="{B126A273-DFC8-446A-95EE-BF65337C7B38}" type="presOf" srcId="{146D27F2-8433-4200-8567-0AE49D1761F3}" destId="{67DAE11D-E358-49F4-941C-7B0CB23E6343}" srcOrd="0" destOrd="0" presId="urn:microsoft.com/office/officeart/2005/8/layout/vList2"/>
    <dgm:cxn modelId="{B6A71A8A-A780-4E2D-81B2-BBBFD19A5E07}" type="presOf" srcId="{99B02D82-C6A2-4D3A-BF86-60804316349F}" destId="{5FBE6015-1E97-429E-85E0-7A7E22CA9C7E}" srcOrd="0" destOrd="0" presId="urn:microsoft.com/office/officeart/2005/8/layout/vList2"/>
    <dgm:cxn modelId="{DD275999-79D0-40D8-8283-7B4F1710F266}" srcId="{99B02D82-C6A2-4D3A-BF86-60804316349F}" destId="{146D27F2-8433-4200-8567-0AE49D1761F3}" srcOrd="0" destOrd="0" parTransId="{15AA701E-152F-4CD9-BDCF-5491E48FFC8D}" sibTransId="{065E3535-F796-4693-BEAF-F5DA1109BBA2}"/>
    <dgm:cxn modelId="{D70C55E5-4874-4647-8C46-1F802157AE17}" type="presParOf" srcId="{5FBE6015-1E97-429E-85E0-7A7E22CA9C7E}" destId="{67DAE11D-E358-49F4-941C-7B0CB23E634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5E842C-AA6A-4F97-B1EC-A229D9FB2237}"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48144D14-44BB-4972-A907-2C1F9EB1EF7A}">
      <dgm:prSet/>
      <dgm:spPr/>
      <dgm:t>
        <a:bodyPr/>
        <a:lstStyle/>
        <a:p>
          <a:pPr rtl="0"/>
          <a:r>
            <a:rPr lang="en-US" b="0" i="0" dirty="0" smtClean="0"/>
            <a:t>HOMEWORK: FROM LAST SESSION</a:t>
          </a:r>
          <a:endParaRPr lang="en-US" dirty="0"/>
        </a:p>
      </dgm:t>
    </dgm:pt>
    <dgm:pt modelId="{3EC24D39-ACE2-4037-B18B-DB0DF0221232}" type="parTrans" cxnId="{5A569770-BC1E-4775-848B-50D1D270C6B1}">
      <dgm:prSet/>
      <dgm:spPr/>
      <dgm:t>
        <a:bodyPr/>
        <a:lstStyle/>
        <a:p>
          <a:endParaRPr lang="en-US"/>
        </a:p>
      </dgm:t>
    </dgm:pt>
    <dgm:pt modelId="{F0EFD708-93EE-468F-A0A7-07F2142BB69B}" type="sibTrans" cxnId="{5A569770-BC1E-4775-848B-50D1D270C6B1}">
      <dgm:prSet/>
      <dgm:spPr/>
      <dgm:t>
        <a:bodyPr/>
        <a:lstStyle/>
        <a:p>
          <a:endParaRPr lang="en-US"/>
        </a:p>
      </dgm:t>
    </dgm:pt>
    <dgm:pt modelId="{B956C512-AAE5-4083-A58B-23E9125765C5}" type="pres">
      <dgm:prSet presAssocID="{BF5E842C-AA6A-4F97-B1EC-A229D9FB2237}" presName="linear" presStyleCnt="0">
        <dgm:presLayoutVars>
          <dgm:animLvl val="lvl"/>
          <dgm:resizeHandles val="exact"/>
        </dgm:presLayoutVars>
      </dgm:prSet>
      <dgm:spPr/>
      <dgm:t>
        <a:bodyPr/>
        <a:lstStyle/>
        <a:p>
          <a:endParaRPr lang="en-US"/>
        </a:p>
      </dgm:t>
    </dgm:pt>
    <dgm:pt modelId="{ADCCF2B4-F0CA-441A-A9C0-F7B13C968505}" type="pres">
      <dgm:prSet presAssocID="{48144D14-44BB-4972-A907-2C1F9EB1EF7A}" presName="parentText" presStyleLbl="node1" presStyleIdx="0" presStyleCnt="1" custLinFactNeighborX="3025" custLinFactNeighborY="-19057">
        <dgm:presLayoutVars>
          <dgm:chMax val="0"/>
          <dgm:bulletEnabled val="1"/>
        </dgm:presLayoutVars>
      </dgm:prSet>
      <dgm:spPr/>
      <dgm:t>
        <a:bodyPr/>
        <a:lstStyle/>
        <a:p>
          <a:endParaRPr lang="en-US"/>
        </a:p>
      </dgm:t>
    </dgm:pt>
  </dgm:ptLst>
  <dgm:cxnLst>
    <dgm:cxn modelId="{495B6715-79D7-4102-A37C-3DDACE89A210}" type="presOf" srcId="{48144D14-44BB-4972-A907-2C1F9EB1EF7A}" destId="{ADCCF2B4-F0CA-441A-A9C0-F7B13C968505}" srcOrd="0" destOrd="0" presId="urn:microsoft.com/office/officeart/2005/8/layout/vList2"/>
    <dgm:cxn modelId="{58947322-4476-4244-8699-B7DCB1221558}" type="presOf" srcId="{BF5E842C-AA6A-4F97-B1EC-A229D9FB2237}" destId="{B956C512-AAE5-4083-A58B-23E9125765C5}" srcOrd="0" destOrd="0" presId="urn:microsoft.com/office/officeart/2005/8/layout/vList2"/>
    <dgm:cxn modelId="{5A569770-BC1E-4775-848B-50D1D270C6B1}" srcId="{BF5E842C-AA6A-4F97-B1EC-A229D9FB2237}" destId="{48144D14-44BB-4972-A907-2C1F9EB1EF7A}" srcOrd="0" destOrd="0" parTransId="{3EC24D39-ACE2-4037-B18B-DB0DF0221232}" sibTransId="{F0EFD708-93EE-468F-A0A7-07F2142BB69B}"/>
    <dgm:cxn modelId="{30688275-7C1C-4386-9667-ED14B894CDC5}" type="presParOf" srcId="{B956C512-AAE5-4083-A58B-23E9125765C5}" destId="{ADCCF2B4-F0CA-441A-A9C0-F7B13C96850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012CD4-49CC-453B-8A1A-AEF2B8EAAC47}" type="doc">
      <dgm:prSet loTypeId="urn:microsoft.com/office/officeart/2005/8/layout/cycle3" loCatId="cycle" qsTypeId="urn:microsoft.com/office/officeart/2005/8/quickstyle/simple1" qsCatId="simple" csTypeId="urn:microsoft.com/office/officeart/2005/8/colors/colorful4" csCatId="colorful" phldr="1"/>
      <dgm:spPr/>
      <dgm:t>
        <a:bodyPr/>
        <a:lstStyle/>
        <a:p>
          <a:endParaRPr lang="en-US"/>
        </a:p>
      </dgm:t>
    </dgm:pt>
    <dgm:pt modelId="{CC16F821-6441-4BED-9C32-16DC2A5651EA}">
      <dgm:prSet custT="1"/>
      <dgm:spPr/>
      <dgm:t>
        <a:bodyPr/>
        <a:lstStyle/>
        <a:p>
          <a:pPr rtl="0"/>
          <a:r>
            <a:rPr lang="en-US" sz="3200" b="1" dirty="0" smtClean="0"/>
            <a:t>TRAINER</a:t>
          </a:r>
          <a:endParaRPr lang="en-US" sz="3200" b="1" dirty="0"/>
        </a:p>
      </dgm:t>
    </dgm:pt>
    <dgm:pt modelId="{7D2CC103-DD9A-44E1-A200-45086CF38EB9}" type="parTrans" cxnId="{BB7A9DBC-1579-4347-9683-F353743CC7E3}">
      <dgm:prSet/>
      <dgm:spPr/>
      <dgm:t>
        <a:bodyPr/>
        <a:lstStyle/>
        <a:p>
          <a:endParaRPr lang="en-US"/>
        </a:p>
      </dgm:t>
    </dgm:pt>
    <dgm:pt modelId="{8387F4B7-FB2A-4817-84BC-39EAD9275E64}" type="sibTrans" cxnId="{BB7A9DBC-1579-4347-9683-F353743CC7E3}">
      <dgm:prSet/>
      <dgm:spPr/>
      <dgm:t>
        <a:bodyPr/>
        <a:lstStyle/>
        <a:p>
          <a:endParaRPr lang="en-US"/>
        </a:p>
      </dgm:t>
    </dgm:pt>
    <dgm:pt modelId="{B8B0829E-EEE8-468A-BA0F-398125620BCB}">
      <dgm:prSet custT="1"/>
      <dgm:spPr/>
      <dgm:t>
        <a:bodyPr/>
        <a:lstStyle/>
        <a:p>
          <a:pPr rtl="0"/>
          <a:r>
            <a:rPr lang="en-US" sz="3200" b="1" dirty="0" smtClean="0"/>
            <a:t>SUPPORT</a:t>
          </a:r>
          <a:endParaRPr lang="en-US" sz="3200" b="1" dirty="0"/>
        </a:p>
      </dgm:t>
    </dgm:pt>
    <dgm:pt modelId="{62CEA707-7815-4056-B67F-BABD0C7481E4}" type="parTrans" cxnId="{99A0827E-221A-4705-8739-DCB80E041B03}">
      <dgm:prSet/>
      <dgm:spPr/>
      <dgm:t>
        <a:bodyPr/>
        <a:lstStyle/>
        <a:p>
          <a:endParaRPr lang="en-US"/>
        </a:p>
      </dgm:t>
    </dgm:pt>
    <dgm:pt modelId="{D9142BC4-A8F5-4045-9D38-ABDD8D0A80BA}" type="sibTrans" cxnId="{99A0827E-221A-4705-8739-DCB80E041B03}">
      <dgm:prSet/>
      <dgm:spPr/>
      <dgm:t>
        <a:bodyPr/>
        <a:lstStyle/>
        <a:p>
          <a:endParaRPr lang="en-US"/>
        </a:p>
      </dgm:t>
    </dgm:pt>
    <dgm:pt modelId="{847A8CDC-02B9-4E6B-8FCF-214155F32722}">
      <dgm:prSet custT="1"/>
      <dgm:spPr/>
      <dgm:t>
        <a:bodyPr/>
        <a:lstStyle/>
        <a:p>
          <a:pPr rtl="0"/>
          <a:r>
            <a:rPr lang="en-US" sz="2600" b="1" dirty="0" smtClean="0"/>
            <a:t>ACCOUNTABILITY</a:t>
          </a:r>
          <a:endParaRPr lang="en-US" sz="2600" b="1" dirty="0"/>
        </a:p>
      </dgm:t>
    </dgm:pt>
    <dgm:pt modelId="{884AB551-E136-4E18-BD18-62AD6E4378E3}" type="parTrans" cxnId="{7C293FDA-A1EE-4776-A7B3-EDE6FA5325C2}">
      <dgm:prSet/>
      <dgm:spPr/>
      <dgm:t>
        <a:bodyPr/>
        <a:lstStyle/>
        <a:p>
          <a:endParaRPr lang="en-US"/>
        </a:p>
      </dgm:t>
    </dgm:pt>
    <dgm:pt modelId="{E341E5C0-2A1F-46E3-BCA1-FFED114CF976}" type="sibTrans" cxnId="{7C293FDA-A1EE-4776-A7B3-EDE6FA5325C2}">
      <dgm:prSet/>
      <dgm:spPr/>
      <dgm:t>
        <a:bodyPr/>
        <a:lstStyle/>
        <a:p>
          <a:endParaRPr lang="en-US"/>
        </a:p>
      </dgm:t>
    </dgm:pt>
    <dgm:pt modelId="{FAB87BDE-FF92-490F-B3F7-A486BB8E9EF0}">
      <dgm:prSet custT="1"/>
      <dgm:spPr/>
      <dgm:t>
        <a:bodyPr/>
        <a:lstStyle/>
        <a:p>
          <a:pPr rtl="0"/>
          <a:r>
            <a:rPr lang="en-US" sz="3000" b="1" dirty="0" smtClean="0"/>
            <a:t>PRACTITIONER</a:t>
          </a:r>
          <a:endParaRPr lang="en-US" sz="3000" b="1" dirty="0"/>
        </a:p>
      </dgm:t>
    </dgm:pt>
    <dgm:pt modelId="{C71C7C2B-F5E4-4C14-B6FF-D69D50342537}" type="parTrans" cxnId="{7418AEA1-7691-43F4-AF83-DF779DC5BCAC}">
      <dgm:prSet/>
      <dgm:spPr/>
      <dgm:t>
        <a:bodyPr/>
        <a:lstStyle/>
        <a:p>
          <a:endParaRPr lang="en-US"/>
        </a:p>
      </dgm:t>
    </dgm:pt>
    <dgm:pt modelId="{F1D88A5B-AFFB-46D8-88B2-8959301712E4}" type="sibTrans" cxnId="{7418AEA1-7691-43F4-AF83-DF779DC5BCAC}">
      <dgm:prSet/>
      <dgm:spPr/>
      <dgm:t>
        <a:bodyPr/>
        <a:lstStyle/>
        <a:p>
          <a:endParaRPr lang="en-US"/>
        </a:p>
      </dgm:t>
    </dgm:pt>
    <dgm:pt modelId="{DBD266BB-69F2-454A-990B-362718FCFF7B}" type="pres">
      <dgm:prSet presAssocID="{7B012CD4-49CC-453B-8A1A-AEF2B8EAAC47}" presName="Name0" presStyleCnt="0">
        <dgm:presLayoutVars>
          <dgm:dir/>
          <dgm:resizeHandles val="exact"/>
        </dgm:presLayoutVars>
      </dgm:prSet>
      <dgm:spPr/>
      <dgm:t>
        <a:bodyPr/>
        <a:lstStyle/>
        <a:p>
          <a:endParaRPr lang="en-US"/>
        </a:p>
      </dgm:t>
    </dgm:pt>
    <dgm:pt modelId="{9E20EEB5-690D-4A45-B872-1EABE74E3F47}" type="pres">
      <dgm:prSet presAssocID="{7B012CD4-49CC-453B-8A1A-AEF2B8EAAC47}" presName="cycle" presStyleCnt="0"/>
      <dgm:spPr/>
    </dgm:pt>
    <dgm:pt modelId="{54CC3724-7690-4D10-8861-0F333245657A}" type="pres">
      <dgm:prSet presAssocID="{FAB87BDE-FF92-490F-B3F7-A486BB8E9EF0}" presName="nodeFirstNode" presStyleLbl="node1" presStyleIdx="0" presStyleCnt="4">
        <dgm:presLayoutVars>
          <dgm:bulletEnabled val="1"/>
        </dgm:presLayoutVars>
      </dgm:prSet>
      <dgm:spPr/>
      <dgm:t>
        <a:bodyPr/>
        <a:lstStyle/>
        <a:p>
          <a:endParaRPr lang="en-US"/>
        </a:p>
      </dgm:t>
    </dgm:pt>
    <dgm:pt modelId="{BFFE771E-2D11-4EE4-8B5D-0F6F6787B326}" type="pres">
      <dgm:prSet presAssocID="{F1D88A5B-AFFB-46D8-88B2-8959301712E4}" presName="sibTransFirstNode" presStyleLbl="bgShp" presStyleIdx="0" presStyleCnt="1"/>
      <dgm:spPr/>
      <dgm:t>
        <a:bodyPr/>
        <a:lstStyle/>
        <a:p>
          <a:endParaRPr lang="en-US"/>
        </a:p>
      </dgm:t>
    </dgm:pt>
    <dgm:pt modelId="{CF5011EC-855A-49B2-B275-344661C3C78C}" type="pres">
      <dgm:prSet presAssocID="{CC16F821-6441-4BED-9C32-16DC2A5651EA}" presName="nodeFollowingNodes" presStyleLbl="node1" presStyleIdx="1" presStyleCnt="4">
        <dgm:presLayoutVars>
          <dgm:bulletEnabled val="1"/>
        </dgm:presLayoutVars>
      </dgm:prSet>
      <dgm:spPr/>
      <dgm:t>
        <a:bodyPr/>
        <a:lstStyle/>
        <a:p>
          <a:endParaRPr lang="en-US"/>
        </a:p>
      </dgm:t>
    </dgm:pt>
    <dgm:pt modelId="{A31C05FE-EA52-4DF9-9995-8BD970140959}" type="pres">
      <dgm:prSet presAssocID="{B8B0829E-EEE8-468A-BA0F-398125620BCB}" presName="nodeFollowingNodes" presStyleLbl="node1" presStyleIdx="2" presStyleCnt="4">
        <dgm:presLayoutVars>
          <dgm:bulletEnabled val="1"/>
        </dgm:presLayoutVars>
      </dgm:prSet>
      <dgm:spPr/>
      <dgm:t>
        <a:bodyPr/>
        <a:lstStyle/>
        <a:p>
          <a:endParaRPr lang="en-US"/>
        </a:p>
      </dgm:t>
    </dgm:pt>
    <dgm:pt modelId="{CF29DCE1-D5F0-4296-A7D5-13B09683EB94}" type="pres">
      <dgm:prSet presAssocID="{847A8CDC-02B9-4E6B-8FCF-214155F32722}" presName="nodeFollowingNodes" presStyleLbl="node1" presStyleIdx="3" presStyleCnt="4">
        <dgm:presLayoutVars>
          <dgm:bulletEnabled val="1"/>
        </dgm:presLayoutVars>
      </dgm:prSet>
      <dgm:spPr/>
      <dgm:t>
        <a:bodyPr/>
        <a:lstStyle/>
        <a:p>
          <a:endParaRPr lang="en-US"/>
        </a:p>
      </dgm:t>
    </dgm:pt>
  </dgm:ptLst>
  <dgm:cxnLst>
    <dgm:cxn modelId="{A729CC87-FA1B-42C5-B77D-3D64EF3980A1}" type="presOf" srcId="{F1D88A5B-AFFB-46D8-88B2-8959301712E4}" destId="{BFFE771E-2D11-4EE4-8B5D-0F6F6787B326}" srcOrd="0" destOrd="0" presId="urn:microsoft.com/office/officeart/2005/8/layout/cycle3"/>
    <dgm:cxn modelId="{2933D5A5-8153-4735-B43B-45D5866C7272}" type="presOf" srcId="{7B012CD4-49CC-453B-8A1A-AEF2B8EAAC47}" destId="{DBD266BB-69F2-454A-990B-362718FCFF7B}" srcOrd="0" destOrd="0" presId="urn:microsoft.com/office/officeart/2005/8/layout/cycle3"/>
    <dgm:cxn modelId="{7418AEA1-7691-43F4-AF83-DF779DC5BCAC}" srcId="{7B012CD4-49CC-453B-8A1A-AEF2B8EAAC47}" destId="{FAB87BDE-FF92-490F-B3F7-A486BB8E9EF0}" srcOrd="0" destOrd="0" parTransId="{C71C7C2B-F5E4-4C14-B6FF-D69D50342537}" sibTransId="{F1D88A5B-AFFB-46D8-88B2-8959301712E4}"/>
    <dgm:cxn modelId="{929232D7-5F47-4E24-B3ED-B825A2223F51}" type="presOf" srcId="{FAB87BDE-FF92-490F-B3F7-A486BB8E9EF0}" destId="{54CC3724-7690-4D10-8861-0F333245657A}" srcOrd="0" destOrd="0" presId="urn:microsoft.com/office/officeart/2005/8/layout/cycle3"/>
    <dgm:cxn modelId="{99A0827E-221A-4705-8739-DCB80E041B03}" srcId="{7B012CD4-49CC-453B-8A1A-AEF2B8EAAC47}" destId="{B8B0829E-EEE8-468A-BA0F-398125620BCB}" srcOrd="2" destOrd="0" parTransId="{62CEA707-7815-4056-B67F-BABD0C7481E4}" sibTransId="{D9142BC4-A8F5-4045-9D38-ABDD8D0A80BA}"/>
    <dgm:cxn modelId="{378C8B6D-2AFB-4DB8-B399-C2C03EE5B104}" type="presOf" srcId="{847A8CDC-02B9-4E6B-8FCF-214155F32722}" destId="{CF29DCE1-D5F0-4296-A7D5-13B09683EB94}" srcOrd="0" destOrd="0" presId="urn:microsoft.com/office/officeart/2005/8/layout/cycle3"/>
    <dgm:cxn modelId="{7C293FDA-A1EE-4776-A7B3-EDE6FA5325C2}" srcId="{7B012CD4-49CC-453B-8A1A-AEF2B8EAAC47}" destId="{847A8CDC-02B9-4E6B-8FCF-214155F32722}" srcOrd="3" destOrd="0" parTransId="{884AB551-E136-4E18-BD18-62AD6E4378E3}" sibTransId="{E341E5C0-2A1F-46E3-BCA1-FFED114CF976}"/>
    <dgm:cxn modelId="{BB7A9DBC-1579-4347-9683-F353743CC7E3}" srcId="{7B012CD4-49CC-453B-8A1A-AEF2B8EAAC47}" destId="{CC16F821-6441-4BED-9C32-16DC2A5651EA}" srcOrd="1" destOrd="0" parTransId="{7D2CC103-DD9A-44E1-A200-45086CF38EB9}" sibTransId="{8387F4B7-FB2A-4817-84BC-39EAD9275E64}"/>
    <dgm:cxn modelId="{E83CBE2F-2C9C-4770-8672-F07F413126CA}" type="presOf" srcId="{B8B0829E-EEE8-468A-BA0F-398125620BCB}" destId="{A31C05FE-EA52-4DF9-9995-8BD970140959}" srcOrd="0" destOrd="0" presId="urn:microsoft.com/office/officeart/2005/8/layout/cycle3"/>
    <dgm:cxn modelId="{15FB6A43-ED32-404E-8B6C-8497D0F5E728}" type="presOf" srcId="{CC16F821-6441-4BED-9C32-16DC2A5651EA}" destId="{CF5011EC-855A-49B2-B275-344661C3C78C}" srcOrd="0" destOrd="0" presId="urn:microsoft.com/office/officeart/2005/8/layout/cycle3"/>
    <dgm:cxn modelId="{55F94BF0-5258-4BB6-B0B7-342C632F1C41}" type="presParOf" srcId="{DBD266BB-69F2-454A-990B-362718FCFF7B}" destId="{9E20EEB5-690D-4A45-B872-1EABE74E3F47}" srcOrd="0" destOrd="0" presId="urn:microsoft.com/office/officeart/2005/8/layout/cycle3"/>
    <dgm:cxn modelId="{D72D8CDE-07F3-44FE-B48A-BFFA3DE333F3}" type="presParOf" srcId="{9E20EEB5-690D-4A45-B872-1EABE74E3F47}" destId="{54CC3724-7690-4D10-8861-0F333245657A}" srcOrd="0" destOrd="0" presId="urn:microsoft.com/office/officeart/2005/8/layout/cycle3"/>
    <dgm:cxn modelId="{3A8B4036-6155-4918-9A75-AA1903CBE6BB}" type="presParOf" srcId="{9E20EEB5-690D-4A45-B872-1EABE74E3F47}" destId="{BFFE771E-2D11-4EE4-8B5D-0F6F6787B326}" srcOrd="1" destOrd="0" presId="urn:microsoft.com/office/officeart/2005/8/layout/cycle3"/>
    <dgm:cxn modelId="{08DD30D6-DA54-4D37-A511-C1414EF741E8}" type="presParOf" srcId="{9E20EEB5-690D-4A45-B872-1EABE74E3F47}" destId="{CF5011EC-855A-49B2-B275-344661C3C78C}" srcOrd="2" destOrd="0" presId="urn:microsoft.com/office/officeart/2005/8/layout/cycle3"/>
    <dgm:cxn modelId="{6655DA11-3A4B-47B3-892F-06B286D53FE8}" type="presParOf" srcId="{9E20EEB5-690D-4A45-B872-1EABE74E3F47}" destId="{A31C05FE-EA52-4DF9-9995-8BD970140959}" srcOrd="3" destOrd="0" presId="urn:microsoft.com/office/officeart/2005/8/layout/cycle3"/>
    <dgm:cxn modelId="{AB9FE21D-18ED-4F24-AC4A-794970840699}" type="presParOf" srcId="{9E20EEB5-690D-4A45-B872-1EABE74E3F47}" destId="{CF29DCE1-D5F0-4296-A7D5-13B09683EB94}"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7E698-268B-4390-A0FE-15FACA5CFA2B}">
      <dsp:nvSpPr>
        <dsp:cNvPr id="0" name=""/>
        <dsp:cNvSpPr/>
      </dsp:nvSpPr>
      <dsp:spPr>
        <a:xfrm>
          <a:off x="871789" y="359"/>
          <a:ext cx="3752966" cy="197102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r" defTabSz="1377950" rtl="0">
            <a:lnSpc>
              <a:spcPct val="90000"/>
            </a:lnSpc>
            <a:spcBef>
              <a:spcPct val="0"/>
            </a:spcBef>
            <a:spcAft>
              <a:spcPct val="35000"/>
            </a:spcAft>
          </a:pPr>
          <a:r>
            <a:rPr lang="en-US" sz="3100" b="0" kern="1200" dirty="0" smtClean="0"/>
            <a:t>Managing Behavior in Common Areas and With </a:t>
          </a:r>
          <a:r>
            <a:rPr lang="en-US" sz="3100" b="0" kern="1200" dirty="0" err="1" smtClean="0"/>
            <a:t>Schoolwide</a:t>
          </a:r>
          <a:r>
            <a:rPr lang="en-US" sz="3100" b="0" kern="1200" dirty="0" smtClean="0"/>
            <a:t> Procedures</a:t>
          </a:r>
          <a:endParaRPr lang="en-US" sz="3100" kern="1200" dirty="0"/>
        </a:p>
      </dsp:txBody>
      <dsp:txXfrm>
        <a:off x="871789" y="359"/>
        <a:ext cx="3752966" cy="19710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01DC2-D018-49B3-9BAC-89F3291636D7}">
      <dsp:nvSpPr>
        <dsp:cNvPr id="0" name=""/>
        <dsp:cNvSpPr/>
      </dsp:nvSpPr>
      <dsp:spPr>
        <a:xfrm>
          <a:off x="0" y="3392"/>
          <a:ext cx="7281376" cy="980744"/>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0" i="0" kern="1200" dirty="0" smtClean="0"/>
            <a:t>May keep an electronic version in a shared drive as well</a:t>
          </a:r>
          <a:endParaRPr lang="en-US" sz="2800" kern="1200" dirty="0"/>
        </a:p>
      </dsp:txBody>
      <dsp:txXfrm>
        <a:off x="47876" y="51268"/>
        <a:ext cx="7185624" cy="884992"/>
      </dsp:txXfrm>
    </dsp:sp>
    <dsp:sp modelId="{79929C6F-64E4-4145-900E-E2E1963358E1}">
      <dsp:nvSpPr>
        <dsp:cNvPr id="0" name=""/>
        <dsp:cNvSpPr/>
      </dsp:nvSpPr>
      <dsp:spPr>
        <a:xfrm>
          <a:off x="0" y="996710"/>
          <a:ext cx="7281376" cy="980744"/>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b="0" i="0" kern="1200" dirty="0" smtClean="0"/>
            <a:t>Five Sections:</a:t>
          </a:r>
          <a:endParaRPr lang="en-US" sz="3200" kern="1200" dirty="0"/>
        </a:p>
      </dsp:txBody>
      <dsp:txXfrm>
        <a:off x="47876" y="1044586"/>
        <a:ext cx="7185624" cy="884992"/>
      </dsp:txXfrm>
    </dsp:sp>
    <dsp:sp modelId="{1D6567AE-6AF8-4279-AF79-4FCC4F88C591}">
      <dsp:nvSpPr>
        <dsp:cNvPr id="0" name=""/>
        <dsp:cNvSpPr/>
      </dsp:nvSpPr>
      <dsp:spPr>
        <a:xfrm>
          <a:off x="0" y="1977454"/>
          <a:ext cx="7281376" cy="2385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551" tIns="30480" rIns="170688" bIns="30480" numCol="1" spcCol="1270" anchor="t" anchorCtr="0">
          <a:noAutofit/>
        </a:bodyPr>
        <a:lstStyle/>
        <a:p>
          <a:pPr marL="228600" lvl="1" indent="-228600" algn="l" defTabSz="1066800" rtl="0">
            <a:lnSpc>
              <a:spcPct val="90000"/>
            </a:lnSpc>
            <a:spcBef>
              <a:spcPct val="0"/>
            </a:spcBef>
            <a:spcAft>
              <a:spcPct val="20000"/>
            </a:spcAft>
            <a:buChar char="••"/>
          </a:pPr>
          <a:r>
            <a:rPr lang="en-US" sz="2400" b="0" i="0" kern="1200" dirty="0" smtClean="0"/>
            <a:t>Works in Progress</a:t>
          </a:r>
          <a:endParaRPr lang="en-US" sz="2400" kern="1200" dirty="0"/>
        </a:p>
        <a:p>
          <a:pPr marL="228600" lvl="1" indent="-228600" algn="l" defTabSz="1066800" rtl="0">
            <a:lnSpc>
              <a:spcPct val="90000"/>
            </a:lnSpc>
            <a:spcBef>
              <a:spcPct val="0"/>
            </a:spcBef>
            <a:spcAft>
              <a:spcPct val="20000"/>
            </a:spcAft>
            <a:buChar char="••"/>
          </a:pPr>
          <a:r>
            <a:rPr lang="en-US" sz="2400" b="0" i="0" kern="1200" dirty="0" smtClean="0"/>
            <a:t>Archived- must have data to show it’s working before moving it into the data</a:t>
          </a:r>
          <a:endParaRPr lang="en-US" sz="2400" kern="1200" dirty="0"/>
        </a:p>
        <a:p>
          <a:pPr marL="228600" lvl="1" indent="-228600" algn="l" defTabSz="1066800" rtl="0">
            <a:lnSpc>
              <a:spcPct val="90000"/>
            </a:lnSpc>
            <a:spcBef>
              <a:spcPct val="0"/>
            </a:spcBef>
            <a:spcAft>
              <a:spcPct val="20000"/>
            </a:spcAft>
            <a:buChar char="••"/>
          </a:pPr>
          <a:r>
            <a:rPr lang="en-US" sz="2400" b="0" i="0" kern="1200" dirty="0" smtClean="0"/>
            <a:t>Staff Handbook</a:t>
          </a:r>
          <a:endParaRPr lang="en-US" sz="2400" kern="1200" dirty="0"/>
        </a:p>
        <a:p>
          <a:pPr marL="228600" lvl="1" indent="-228600" algn="l" defTabSz="1066800" rtl="0">
            <a:lnSpc>
              <a:spcPct val="90000"/>
            </a:lnSpc>
            <a:spcBef>
              <a:spcPct val="0"/>
            </a:spcBef>
            <a:spcAft>
              <a:spcPct val="20000"/>
            </a:spcAft>
            <a:buChar char="••"/>
          </a:pPr>
          <a:r>
            <a:rPr lang="en-US" sz="2400" b="0" i="0" kern="1200" dirty="0" smtClean="0"/>
            <a:t>Student and Parent Addendum</a:t>
          </a:r>
          <a:endParaRPr lang="en-US" sz="2400" kern="1200" dirty="0"/>
        </a:p>
        <a:p>
          <a:pPr marL="228600" lvl="1" indent="-228600" algn="l" defTabSz="1066800" rtl="0">
            <a:lnSpc>
              <a:spcPct val="90000"/>
            </a:lnSpc>
            <a:spcBef>
              <a:spcPct val="0"/>
            </a:spcBef>
            <a:spcAft>
              <a:spcPct val="20000"/>
            </a:spcAft>
            <a:buChar char="••"/>
          </a:pPr>
          <a:r>
            <a:rPr lang="en-US" sz="2400" b="0" i="0" kern="1200" dirty="0" smtClean="0"/>
            <a:t>Training Plan- back to school launch, as well as what you do when you retrain in January</a:t>
          </a:r>
          <a:endParaRPr lang="en-US" sz="2400" kern="1200" dirty="0"/>
        </a:p>
      </dsp:txBody>
      <dsp:txXfrm>
        <a:off x="0" y="1977454"/>
        <a:ext cx="7281376" cy="23858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00898-07A1-400D-9342-8D0F0D3981BD}">
      <dsp:nvSpPr>
        <dsp:cNvPr id="0" name=""/>
        <dsp:cNvSpPr/>
      </dsp:nvSpPr>
      <dsp:spPr>
        <a:xfrm>
          <a:off x="0" y="2284514"/>
          <a:ext cx="5785890" cy="9324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2E0DE67-7D5C-4904-8B43-3F789B28E046}">
      <dsp:nvSpPr>
        <dsp:cNvPr id="0" name=""/>
        <dsp:cNvSpPr/>
      </dsp:nvSpPr>
      <dsp:spPr>
        <a:xfrm>
          <a:off x="289294" y="1738394"/>
          <a:ext cx="4050123" cy="1092240"/>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3085" tIns="0" rIns="153085" bIns="0" numCol="1" spcCol="1270" anchor="ctr" anchorCtr="0">
          <a:noAutofit/>
        </a:bodyPr>
        <a:lstStyle/>
        <a:p>
          <a:pPr lvl="0" algn="l" defTabSz="1644650" rtl="0">
            <a:lnSpc>
              <a:spcPct val="90000"/>
            </a:lnSpc>
            <a:spcBef>
              <a:spcPct val="0"/>
            </a:spcBef>
            <a:spcAft>
              <a:spcPct val="35000"/>
            </a:spcAft>
          </a:pPr>
          <a:r>
            <a:rPr lang="en-US" sz="3700" b="0" kern="1200" dirty="0" smtClean="0"/>
            <a:t>LET’S PLAN AHEAD</a:t>
          </a:r>
          <a:endParaRPr lang="en-US" sz="3700" kern="1200" dirty="0"/>
        </a:p>
      </dsp:txBody>
      <dsp:txXfrm>
        <a:off x="342613" y="1791713"/>
        <a:ext cx="3943485" cy="9856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8F929-20E9-4AD6-9A43-6B9E68F08DE3}">
      <dsp:nvSpPr>
        <dsp:cNvPr id="0" name=""/>
        <dsp:cNvSpPr/>
      </dsp:nvSpPr>
      <dsp:spPr>
        <a:xfrm>
          <a:off x="3624826" y="1986"/>
          <a:ext cx="4397189" cy="2028595"/>
        </a:xfrm>
        <a:prstGeom prst="rightArrow">
          <a:avLst>
            <a:gd name="adj1" fmla="val 75000"/>
            <a:gd name="adj2" fmla="val 50000"/>
          </a:avLst>
        </a:prstGeom>
        <a:solidFill>
          <a:schemeClr val="accent3">
            <a:alpha val="90000"/>
            <a:tint val="55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rtl="0">
            <a:lnSpc>
              <a:spcPct val="90000"/>
            </a:lnSpc>
            <a:spcBef>
              <a:spcPct val="0"/>
            </a:spcBef>
            <a:spcAft>
              <a:spcPct val="15000"/>
            </a:spcAft>
            <a:buChar char="••"/>
          </a:pPr>
          <a:endParaRPr lang="en-US" sz="2800" b="0" kern="1200" dirty="0"/>
        </a:p>
        <a:p>
          <a:pPr marL="285750" lvl="1" indent="-285750" algn="l" defTabSz="1244600" rtl="0">
            <a:lnSpc>
              <a:spcPct val="90000"/>
            </a:lnSpc>
            <a:spcBef>
              <a:spcPct val="0"/>
            </a:spcBef>
            <a:spcAft>
              <a:spcPct val="15000"/>
            </a:spcAft>
            <a:buChar char="••"/>
          </a:pPr>
          <a:r>
            <a:rPr lang="en-US" sz="2800" b="0" kern="1200" baseline="0" dirty="0" smtClean="0"/>
            <a:t>Foundations Module B</a:t>
          </a:r>
          <a:br>
            <a:rPr lang="en-US" sz="2800" b="0" kern="1200" baseline="0" dirty="0" smtClean="0"/>
          </a:br>
          <a:r>
            <a:rPr lang="en-US" sz="2800" b="0" kern="1200" baseline="0" dirty="0" smtClean="0"/>
            <a:t>Presentation 4 and 5</a:t>
          </a:r>
          <a:endParaRPr lang="en-US" sz="2800" b="0" kern="1200" dirty="0"/>
        </a:p>
      </dsp:txBody>
      <dsp:txXfrm>
        <a:off x="3624826" y="255560"/>
        <a:ext cx="3636466" cy="1521447"/>
      </dsp:txXfrm>
    </dsp:sp>
    <dsp:sp modelId="{3E7A1E2F-532B-4CEA-AC92-0EFF65D4987C}">
      <dsp:nvSpPr>
        <dsp:cNvPr id="0" name=""/>
        <dsp:cNvSpPr/>
      </dsp:nvSpPr>
      <dsp:spPr>
        <a:xfrm>
          <a:off x="0" y="0"/>
          <a:ext cx="3543166" cy="2032571"/>
        </a:xfrm>
        <a:prstGeom prst="roundRect">
          <a:avLst/>
        </a:prstGeom>
        <a:gradFill rotWithShape="0">
          <a:gsLst>
            <a:gs pos="0">
              <a:schemeClr val="accent3">
                <a:shade val="50000"/>
                <a:hueOff val="0"/>
                <a:satOff val="0"/>
                <a:lumOff val="0"/>
                <a:alphaOff val="0"/>
                <a:shade val="51000"/>
                <a:satMod val="130000"/>
              </a:schemeClr>
            </a:gs>
            <a:gs pos="80000">
              <a:schemeClr val="accent3">
                <a:shade val="50000"/>
                <a:hueOff val="0"/>
                <a:satOff val="0"/>
                <a:lumOff val="0"/>
                <a:alphaOff val="0"/>
                <a:shade val="93000"/>
                <a:satMod val="130000"/>
              </a:schemeClr>
            </a:gs>
            <a:gs pos="100000">
              <a:schemeClr val="accent3">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en-US" sz="3200" b="0" i="0" kern="1200" baseline="0" dirty="0" smtClean="0"/>
            <a:t>Effective Supervision: </a:t>
          </a:r>
          <a:br>
            <a:rPr lang="en-US" sz="3200" b="0" i="0" kern="1200" baseline="0" dirty="0" smtClean="0"/>
          </a:br>
          <a:r>
            <a:rPr lang="en-US" sz="3200" b="0" i="0" kern="1200" baseline="0" dirty="0" smtClean="0"/>
            <a:t>For Use With Paraprofessionals</a:t>
          </a:r>
          <a:endParaRPr lang="en-US" sz="3200" kern="1200" dirty="0"/>
        </a:p>
      </dsp:txBody>
      <dsp:txXfrm>
        <a:off x="99222" y="99222"/>
        <a:ext cx="3344722" cy="183412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2ACD6-E863-403C-BD31-89C23952EDB0}">
      <dsp:nvSpPr>
        <dsp:cNvPr id="0" name=""/>
        <dsp:cNvSpPr/>
      </dsp:nvSpPr>
      <dsp:spPr>
        <a:xfrm>
          <a:off x="0" y="0"/>
          <a:ext cx="8219468" cy="3903784"/>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832" tIns="433832" rIns="433832" bIns="433832" numCol="1" spcCol="1270" anchor="ctr" anchorCtr="0">
          <a:noAutofit/>
        </a:bodyPr>
        <a:lstStyle/>
        <a:p>
          <a:pPr lvl="0" algn="ctr" defTabSz="2711450" rtl="0">
            <a:lnSpc>
              <a:spcPct val="90000"/>
            </a:lnSpc>
            <a:spcBef>
              <a:spcPct val="0"/>
            </a:spcBef>
            <a:spcAft>
              <a:spcPct val="35000"/>
            </a:spcAft>
          </a:pPr>
          <a:r>
            <a:rPr lang="en-US" sz="6100" b="0" i="0" kern="1200" dirty="0" smtClean="0"/>
            <a:t>3:1 Ratio of Interaction</a:t>
          </a:r>
          <a:endParaRPr lang="en-US" sz="6100" kern="1200" dirty="0"/>
        </a:p>
      </dsp:txBody>
      <dsp:txXfrm>
        <a:off x="0" y="0"/>
        <a:ext cx="8219468" cy="2108043"/>
      </dsp:txXfrm>
    </dsp:sp>
    <dsp:sp modelId="{FC76727B-C34C-43F1-ACB3-ABB6F5F2E5E2}">
      <dsp:nvSpPr>
        <dsp:cNvPr id="0" name=""/>
        <dsp:cNvSpPr/>
      </dsp:nvSpPr>
      <dsp:spPr>
        <a:xfrm>
          <a:off x="0" y="2029967"/>
          <a:ext cx="4109733" cy="1795740"/>
        </a:xfrm>
        <a:prstGeom prst="rect">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lvl="0" algn="l" defTabSz="1066800" rtl="0">
            <a:lnSpc>
              <a:spcPct val="90000"/>
            </a:lnSpc>
            <a:spcBef>
              <a:spcPct val="0"/>
            </a:spcBef>
            <a:spcAft>
              <a:spcPct val="35000"/>
            </a:spcAft>
          </a:pPr>
          <a:r>
            <a:rPr lang="en-US" sz="2400" b="0" i="0" kern="1200" dirty="0" smtClean="0"/>
            <a:t>+ interaction = you respond when engaged in a positive behavior – a behavior you want to see more of. </a:t>
          </a:r>
          <a:endParaRPr lang="en-US" sz="2400" kern="1200" dirty="0"/>
        </a:p>
      </dsp:txBody>
      <dsp:txXfrm>
        <a:off x="0" y="2029967"/>
        <a:ext cx="4109733" cy="1795740"/>
      </dsp:txXfrm>
    </dsp:sp>
    <dsp:sp modelId="{7DFBDF7F-1F85-4B25-9261-7EAB91152B34}">
      <dsp:nvSpPr>
        <dsp:cNvPr id="0" name=""/>
        <dsp:cNvSpPr/>
      </dsp:nvSpPr>
      <dsp:spPr>
        <a:xfrm>
          <a:off x="4109734" y="2029967"/>
          <a:ext cx="4109733" cy="1795740"/>
        </a:xfrm>
        <a:prstGeom prst="rect">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lvl="0" algn="l" defTabSz="1066800" rtl="0">
            <a:lnSpc>
              <a:spcPct val="90000"/>
            </a:lnSpc>
            <a:spcBef>
              <a:spcPct val="0"/>
            </a:spcBef>
            <a:spcAft>
              <a:spcPct val="35000"/>
            </a:spcAft>
          </a:pPr>
          <a:r>
            <a:rPr lang="en-US" sz="2400" b="0" i="0" kern="1200" dirty="0" smtClean="0"/>
            <a:t>- interaction = you respond to a student after they have engaged in an inappropriate behavior – something you do not want repeated. </a:t>
          </a:r>
          <a:endParaRPr lang="en-US" sz="2400" kern="1200" dirty="0"/>
        </a:p>
      </dsp:txBody>
      <dsp:txXfrm>
        <a:off x="4109734" y="2029967"/>
        <a:ext cx="4109733" cy="17957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85523-F549-4311-91A7-13E2B1196BC8}">
      <dsp:nvSpPr>
        <dsp:cNvPr id="0" name=""/>
        <dsp:cNvSpPr/>
      </dsp:nvSpPr>
      <dsp:spPr>
        <a:xfrm>
          <a:off x="0" y="0"/>
          <a:ext cx="6369058" cy="401487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en-US" sz="3400" b="0" i="0" kern="1200" dirty="0" smtClean="0"/>
            <a:t>School climate is not set by the color of the walls, the number of windows or the size of the gymnasium– it is created by the actions and personalities of the adults and how they interact and connect with the students. </a:t>
          </a:r>
          <a:endParaRPr lang="en-US" sz="3400" kern="1200" dirty="0"/>
        </a:p>
      </dsp:txBody>
      <dsp:txXfrm>
        <a:off x="195990" y="195990"/>
        <a:ext cx="5977078" cy="362289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C58C9-318B-4090-97D6-40B52FB998DD}">
      <dsp:nvSpPr>
        <dsp:cNvPr id="0" name=""/>
        <dsp:cNvSpPr/>
      </dsp:nvSpPr>
      <dsp:spPr>
        <a:xfrm>
          <a:off x="0" y="10169"/>
          <a:ext cx="4196860" cy="887445"/>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b="0" i="0" kern="1200" smtClean="0"/>
            <a:t>Briefly</a:t>
          </a:r>
          <a:endParaRPr lang="en-US" sz="3700" kern="1200"/>
        </a:p>
      </dsp:txBody>
      <dsp:txXfrm>
        <a:off x="43321" y="53490"/>
        <a:ext cx="4110218" cy="800803"/>
      </dsp:txXfrm>
    </dsp:sp>
    <dsp:sp modelId="{96A3EAB3-9DDD-4C49-85C8-EA090BFA8258}">
      <dsp:nvSpPr>
        <dsp:cNvPr id="0" name=""/>
        <dsp:cNvSpPr/>
      </dsp:nvSpPr>
      <dsp:spPr>
        <a:xfrm>
          <a:off x="0" y="1004174"/>
          <a:ext cx="4196860" cy="887445"/>
        </a:xfrm>
        <a:prstGeom prst="roundRect">
          <a:avLst/>
        </a:prstGeom>
        <a:gradFill rotWithShape="0">
          <a:gsLst>
            <a:gs pos="0">
              <a:schemeClr val="accent4">
                <a:hueOff val="4804585"/>
                <a:satOff val="-22122"/>
                <a:lumOff val="-2287"/>
                <a:alphaOff val="0"/>
                <a:shade val="51000"/>
                <a:satMod val="130000"/>
              </a:schemeClr>
            </a:gs>
            <a:gs pos="80000">
              <a:schemeClr val="accent4">
                <a:hueOff val="4804585"/>
                <a:satOff val="-22122"/>
                <a:lumOff val="-2287"/>
                <a:alphaOff val="0"/>
                <a:shade val="93000"/>
                <a:satMod val="130000"/>
              </a:schemeClr>
            </a:gs>
            <a:gs pos="100000">
              <a:schemeClr val="accent4">
                <a:hueOff val="4804585"/>
                <a:satOff val="-22122"/>
                <a:lumOff val="-228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b="0" i="0" kern="1200" smtClean="0"/>
            <a:t>Consistently</a:t>
          </a:r>
          <a:endParaRPr lang="en-US" sz="3700" kern="1200"/>
        </a:p>
      </dsp:txBody>
      <dsp:txXfrm>
        <a:off x="43321" y="1047495"/>
        <a:ext cx="4110218" cy="800803"/>
      </dsp:txXfrm>
    </dsp:sp>
    <dsp:sp modelId="{617ADE85-4B65-4B25-A500-52500DF65C02}">
      <dsp:nvSpPr>
        <dsp:cNvPr id="0" name=""/>
        <dsp:cNvSpPr/>
      </dsp:nvSpPr>
      <dsp:spPr>
        <a:xfrm>
          <a:off x="0" y="1998179"/>
          <a:ext cx="4196860" cy="887445"/>
        </a:xfrm>
        <a:prstGeom prst="roundRect">
          <a:avLst/>
        </a:prstGeom>
        <a:gradFill rotWithShape="0">
          <a:gsLst>
            <a:gs pos="0">
              <a:schemeClr val="accent4">
                <a:hueOff val="9609171"/>
                <a:satOff val="-44243"/>
                <a:lumOff val="-4575"/>
                <a:alphaOff val="0"/>
                <a:shade val="51000"/>
                <a:satMod val="130000"/>
              </a:schemeClr>
            </a:gs>
            <a:gs pos="80000">
              <a:schemeClr val="accent4">
                <a:hueOff val="9609171"/>
                <a:satOff val="-44243"/>
                <a:lumOff val="-4575"/>
                <a:alphaOff val="0"/>
                <a:shade val="93000"/>
                <a:satMod val="130000"/>
              </a:schemeClr>
            </a:gs>
            <a:gs pos="100000">
              <a:schemeClr val="accent4">
                <a:hueOff val="9609171"/>
                <a:satOff val="-44243"/>
                <a:lumOff val="-457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b="0" i="0" kern="1200" smtClean="0"/>
            <a:t>Calmly</a:t>
          </a:r>
          <a:endParaRPr lang="en-US" sz="3700" kern="1200"/>
        </a:p>
      </dsp:txBody>
      <dsp:txXfrm>
        <a:off x="43321" y="2041500"/>
        <a:ext cx="4110218" cy="800803"/>
      </dsp:txXfrm>
    </dsp:sp>
    <dsp:sp modelId="{215F1717-E335-4A2B-B099-0DA45F77C3D2}">
      <dsp:nvSpPr>
        <dsp:cNvPr id="0" name=""/>
        <dsp:cNvSpPr/>
      </dsp:nvSpPr>
      <dsp:spPr>
        <a:xfrm>
          <a:off x="0" y="2992184"/>
          <a:ext cx="4196860" cy="887445"/>
        </a:xfrm>
        <a:prstGeom prst="roundRect">
          <a:avLst/>
        </a:prstGeom>
        <a:gradFill rotWithShape="0">
          <a:gsLst>
            <a:gs pos="0">
              <a:schemeClr val="accent4">
                <a:hueOff val="14413756"/>
                <a:satOff val="-66365"/>
                <a:lumOff val="-6862"/>
                <a:alphaOff val="0"/>
                <a:shade val="51000"/>
                <a:satMod val="130000"/>
              </a:schemeClr>
            </a:gs>
            <a:gs pos="80000">
              <a:schemeClr val="accent4">
                <a:hueOff val="14413756"/>
                <a:satOff val="-66365"/>
                <a:lumOff val="-6862"/>
                <a:alphaOff val="0"/>
                <a:shade val="93000"/>
                <a:satMod val="130000"/>
              </a:schemeClr>
            </a:gs>
            <a:gs pos="100000">
              <a:schemeClr val="accent4">
                <a:hueOff val="14413756"/>
                <a:satOff val="-66365"/>
                <a:lumOff val="-686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b="0" i="0" kern="1200" smtClean="0"/>
            <a:t>Respectfully</a:t>
          </a:r>
          <a:endParaRPr lang="en-US" sz="3700" kern="1200"/>
        </a:p>
      </dsp:txBody>
      <dsp:txXfrm>
        <a:off x="43321" y="3035505"/>
        <a:ext cx="4110218" cy="80080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7027D-9693-4A03-A970-4152D3D9698E}">
      <dsp:nvSpPr>
        <dsp:cNvPr id="0" name=""/>
        <dsp:cNvSpPr/>
      </dsp:nvSpPr>
      <dsp:spPr>
        <a:xfrm>
          <a:off x="0" y="0"/>
          <a:ext cx="6122829" cy="1991826"/>
        </a:xfrm>
        <a:prstGeom prst="roundRect">
          <a:avLst>
            <a:gd name="adj" fmla="val 10000"/>
          </a:avLst>
        </a:prstGeom>
        <a:solidFill>
          <a:schemeClr val="accent1">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b="0" i="0" kern="1200" dirty="0" smtClean="0"/>
            <a:t>Use the mildest correction or response that reasonably fits the misbehavior.</a:t>
          </a:r>
          <a:endParaRPr lang="en-US" sz="2900" kern="1200" dirty="0"/>
        </a:p>
      </dsp:txBody>
      <dsp:txXfrm>
        <a:off x="58339" y="58339"/>
        <a:ext cx="4064120" cy="1875148"/>
      </dsp:txXfrm>
    </dsp:sp>
    <dsp:sp modelId="{E29D94EC-6FDF-4732-863B-073A8E5806F4}">
      <dsp:nvSpPr>
        <dsp:cNvPr id="0" name=""/>
        <dsp:cNvSpPr/>
      </dsp:nvSpPr>
      <dsp:spPr>
        <a:xfrm>
          <a:off x="1080499" y="2434455"/>
          <a:ext cx="6122829" cy="1991826"/>
        </a:xfrm>
        <a:prstGeom prst="roundRect">
          <a:avLst>
            <a:gd name="adj" fmla="val 10000"/>
          </a:avLst>
        </a:prstGeom>
        <a:solidFill>
          <a:srgbClr val="1CF71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b="0" i="0" kern="1200" smtClean="0"/>
            <a:t>Gradually increase the severity level.</a:t>
          </a:r>
          <a:endParaRPr lang="en-US" sz="2900" kern="1200"/>
        </a:p>
      </dsp:txBody>
      <dsp:txXfrm>
        <a:off x="1138838" y="2492794"/>
        <a:ext cx="3630964" cy="1875148"/>
      </dsp:txXfrm>
    </dsp:sp>
    <dsp:sp modelId="{2CFC05C6-1165-4BD8-8A73-F92916B9549D}">
      <dsp:nvSpPr>
        <dsp:cNvPr id="0" name=""/>
        <dsp:cNvSpPr/>
      </dsp:nvSpPr>
      <dsp:spPr>
        <a:xfrm>
          <a:off x="4828142" y="1565797"/>
          <a:ext cx="1294687" cy="1294687"/>
        </a:xfrm>
        <a:prstGeom prst="downArrow">
          <a:avLst>
            <a:gd name="adj1" fmla="val 55000"/>
            <a:gd name="adj2" fmla="val 45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119447" y="1565797"/>
        <a:ext cx="712077" cy="97425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CCE8E-2C3F-40A0-9BF5-B74F054AEDC7}">
      <dsp:nvSpPr>
        <dsp:cNvPr id="0" name=""/>
        <dsp:cNvSpPr/>
      </dsp:nvSpPr>
      <dsp:spPr>
        <a:xfrm>
          <a:off x="0" y="801121"/>
          <a:ext cx="2636119" cy="1581671"/>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b="0" i="0" kern="1200" smtClean="0"/>
            <a:t>Proximity Management</a:t>
          </a:r>
          <a:endParaRPr lang="en-US" sz="3100" kern="1200"/>
        </a:p>
      </dsp:txBody>
      <dsp:txXfrm>
        <a:off x="0" y="801121"/>
        <a:ext cx="2636119" cy="1581671"/>
      </dsp:txXfrm>
    </dsp:sp>
    <dsp:sp modelId="{9F0CE6FE-8F68-4CEA-87FA-726766FBF328}">
      <dsp:nvSpPr>
        <dsp:cNvPr id="0" name=""/>
        <dsp:cNvSpPr/>
      </dsp:nvSpPr>
      <dsp:spPr>
        <a:xfrm>
          <a:off x="2899731" y="801121"/>
          <a:ext cx="2636119" cy="1581671"/>
        </a:xfrm>
        <a:prstGeom prst="rect">
          <a:avLst/>
        </a:prstGeom>
        <a:gradFill rotWithShape="0">
          <a:gsLst>
            <a:gs pos="0">
              <a:schemeClr val="accent4">
                <a:hueOff val="3603439"/>
                <a:satOff val="-16591"/>
                <a:lumOff val="-1715"/>
                <a:alphaOff val="0"/>
                <a:shade val="51000"/>
                <a:satMod val="130000"/>
              </a:schemeClr>
            </a:gs>
            <a:gs pos="80000">
              <a:schemeClr val="accent4">
                <a:hueOff val="3603439"/>
                <a:satOff val="-16591"/>
                <a:lumOff val="-1715"/>
                <a:alphaOff val="0"/>
                <a:shade val="93000"/>
                <a:satMod val="130000"/>
              </a:schemeClr>
            </a:gs>
            <a:gs pos="100000">
              <a:schemeClr val="accent4">
                <a:hueOff val="3603439"/>
                <a:satOff val="-16591"/>
                <a:lumOff val="-17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b="0" i="0" kern="1200" dirty="0" smtClean="0"/>
            <a:t>Gentle Verbal Reminders and Reprimands</a:t>
          </a:r>
          <a:endParaRPr lang="en-US" sz="3100" kern="1200" dirty="0"/>
        </a:p>
      </dsp:txBody>
      <dsp:txXfrm>
        <a:off x="2899731" y="801121"/>
        <a:ext cx="2636119" cy="1581671"/>
      </dsp:txXfrm>
    </dsp:sp>
    <dsp:sp modelId="{077E4229-9442-4885-9753-B072DAEE8D73}">
      <dsp:nvSpPr>
        <dsp:cNvPr id="0" name=""/>
        <dsp:cNvSpPr/>
      </dsp:nvSpPr>
      <dsp:spPr>
        <a:xfrm>
          <a:off x="5799463" y="801121"/>
          <a:ext cx="2636119" cy="1581671"/>
        </a:xfrm>
        <a:prstGeom prst="rect">
          <a:avLst/>
        </a:prstGeom>
        <a:gradFill rotWithShape="0">
          <a:gsLst>
            <a:gs pos="0">
              <a:schemeClr val="accent4">
                <a:hueOff val="7206878"/>
                <a:satOff val="-33183"/>
                <a:lumOff val="-3431"/>
                <a:alphaOff val="0"/>
                <a:shade val="51000"/>
                <a:satMod val="130000"/>
              </a:schemeClr>
            </a:gs>
            <a:gs pos="80000">
              <a:schemeClr val="accent4">
                <a:hueOff val="7206878"/>
                <a:satOff val="-33183"/>
                <a:lumOff val="-3431"/>
                <a:alphaOff val="0"/>
                <a:shade val="93000"/>
                <a:satMod val="130000"/>
              </a:schemeClr>
            </a:gs>
            <a:gs pos="100000">
              <a:schemeClr val="accent4">
                <a:hueOff val="7206878"/>
                <a:satOff val="-33183"/>
                <a:lumOff val="-343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b="0" i="0" kern="1200" smtClean="0"/>
            <a:t>Change in Location</a:t>
          </a:r>
          <a:endParaRPr lang="en-US" sz="3100" kern="1200"/>
        </a:p>
      </dsp:txBody>
      <dsp:txXfrm>
        <a:off x="5799463" y="801121"/>
        <a:ext cx="2636119" cy="1581671"/>
      </dsp:txXfrm>
    </dsp:sp>
    <dsp:sp modelId="{2FAA85A2-A945-41F0-8023-0177659135D3}">
      <dsp:nvSpPr>
        <dsp:cNvPr id="0" name=""/>
        <dsp:cNvSpPr/>
      </dsp:nvSpPr>
      <dsp:spPr>
        <a:xfrm>
          <a:off x="1449865" y="2646405"/>
          <a:ext cx="2636119" cy="1581671"/>
        </a:xfrm>
        <a:prstGeom prst="rect">
          <a:avLst/>
        </a:prstGeom>
        <a:gradFill rotWithShape="0">
          <a:gsLst>
            <a:gs pos="0">
              <a:schemeClr val="accent4">
                <a:hueOff val="10810317"/>
                <a:satOff val="-49774"/>
                <a:lumOff val="-5146"/>
                <a:alphaOff val="0"/>
                <a:shade val="51000"/>
                <a:satMod val="130000"/>
              </a:schemeClr>
            </a:gs>
            <a:gs pos="80000">
              <a:schemeClr val="accent4">
                <a:hueOff val="10810317"/>
                <a:satOff val="-49774"/>
                <a:lumOff val="-5146"/>
                <a:alphaOff val="0"/>
                <a:shade val="93000"/>
                <a:satMod val="130000"/>
              </a:schemeClr>
            </a:gs>
            <a:gs pos="100000">
              <a:schemeClr val="accent4">
                <a:hueOff val="10810317"/>
                <a:satOff val="-49774"/>
                <a:lumOff val="-514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b="0" i="0" kern="1200" smtClean="0"/>
            <a:t>Time Out/Time Away</a:t>
          </a:r>
          <a:endParaRPr lang="en-US" sz="3100" kern="1200"/>
        </a:p>
      </dsp:txBody>
      <dsp:txXfrm>
        <a:off x="1449865" y="2646405"/>
        <a:ext cx="2636119" cy="1581671"/>
      </dsp:txXfrm>
    </dsp:sp>
    <dsp:sp modelId="{F55F1726-D83E-45F4-A428-36C5B5184DF1}">
      <dsp:nvSpPr>
        <dsp:cNvPr id="0" name=""/>
        <dsp:cNvSpPr/>
      </dsp:nvSpPr>
      <dsp:spPr>
        <a:xfrm>
          <a:off x="4349597" y="2646405"/>
          <a:ext cx="2636119" cy="1581671"/>
        </a:xfrm>
        <a:prstGeom prst="rect">
          <a:avLst/>
        </a:prstGeom>
        <a:gradFill rotWithShape="0">
          <a:gsLst>
            <a:gs pos="0">
              <a:schemeClr val="accent4">
                <a:hueOff val="14413756"/>
                <a:satOff val="-66365"/>
                <a:lumOff val="-6862"/>
                <a:alphaOff val="0"/>
                <a:shade val="51000"/>
                <a:satMod val="130000"/>
              </a:schemeClr>
            </a:gs>
            <a:gs pos="80000">
              <a:schemeClr val="accent4">
                <a:hueOff val="14413756"/>
                <a:satOff val="-66365"/>
                <a:lumOff val="-6862"/>
                <a:alphaOff val="0"/>
                <a:shade val="93000"/>
                <a:satMod val="130000"/>
              </a:schemeClr>
            </a:gs>
            <a:gs pos="100000">
              <a:schemeClr val="accent4">
                <a:hueOff val="14413756"/>
                <a:satOff val="-66365"/>
                <a:lumOff val="-686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b="0" i="0" kern="1200" smtClean="0"/>
            <a:t>Referral to a more Intensive Consequence</a:t>
          </a:r>
          <a:endParaRPr lang="en-US" sz="3100" kern="1200"/>
        </a:p>
      </dsp:txBody>
      <dsp:txXfrm>
        <a:off x="4349597" y="2646405"/>
        <a:ext cx="2636119" cy="158167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00898-07A1-400D-9342-8D0F0D3981BD}">
      <dsp:nvSpPr>
        <dsp:cNvPr id="0" name=""/>
        <dsp:cNvSpPr/>
      </dsp:nvSpPr>
      <dsp:spPr>
        <a:xfrm>
          <a:off x="0" y="2284514"/>
          <a:ext cx="5785890" cy="9324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2E0DE67-7D5C-4904-8B43-3F789B28E046}">
      <dsp:nvSpPr>
        <dsp:cNvPr id="0" name=""/>
        <dsp:cNvSpPr/>
      </dsp:nvSpPr>
      <dsp:spPr>
        <a:xfrm>
          <a:off x="289294" y="1738394"/>
          <a:ext cx="4050123" cy="1092240"/>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3085" tIns="0" rIns="153085" bIns="0" numCol="1" spcCol="1270" anchor="ctr" anchorCtr="0">
          <a:noAutofit/>
        </a:bodyPr>
        <a:lstStyle/>
        <a:p>
          <a:pPr lvl="0" algn="l" defTabSz="1644650" rtl="0">
            <a:lnSpc>
              <a:spcPct val="90000"/>
            </a:lnSpc>
            <a:spcBef>
              <a:spcPct val="0"/>
            </a:spcBef>
            <a:spcAft>
              <a:spcPct val="35000"/>
            </a:spcAft>
          </a:pPr>
          <a:r>
            <a:rPr lang="en-US" sz="3700" b="0" kern="1200" dirty="0" smtClean="0"/>
            <a:t>LET’S PLAN AHEAD</a:t>
          </a:r>
          <a:endParaRPr lang="en-US" sz="3700" kern="1200" dirty="0"/>
        </a:p>
      </dsp:txBody>
      <dsp:txXfrm>
        <a:off x="342613" y="1791713"/>
        <a:ext cx="3943485" cy="98560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2706E-94EE-490D-B8C9-BD727B0785C7}">
      <dsp:nvSpPr>
        <dsp:cNvPr id="0" name=""/>
        <dsp:cNvSpPr/>
      </dsp:nvSpPr>
      <dsp:spPr>
        <a:xfrm>
          <a:off x="363831" y="9790"/>
          <a:ext cx="3579735" cy="3579735"/>
        </a:xfrm>
        <a:prstGeom prst="ellipse">
          <a:avLst/>
        </a:prstGeom>
        <a:gradFill rotWithShape="0">
          <a:gsLst>
            <a:gs pos="0">
              <a:schemeClr val="accent6">
                <a:shade val="80000"/>
                <a:alpha val="50000"/>
                <a:hueOff val="0"/>
                <a:satOff val="0"/>
                <a:lumOff val="0"/>
                <a:alphaOff val="0"/>
                <a:shade val="51000"/>
                <a:satMod val="130000"/>
              </a:schemeClr>
            </a:gs>
            <a:gs pos="80000">
              <a:schemeClr val="accent6">
                <a:shade val="80000"/>
                <a:alpha val="50000"/>
                <a:hueOff val="0"/>
                <a:satOff val="0"/>
                <a:lumOff val="0"/>
                <a:alphaOff val="0"/>
                <a:shade val="93000"/>
                <a:satMod val="130000"/>
              </a:schemeClr>
            </a:gs>
            <a:gs pos="100000">
              <a:schemeClr val="accent6">
                <a:shade val="80000"/>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200150" rtl="0">
            <a:lnSpc>
              <a:spcPct val="90000"/>
            </a:lnSpc>
            <a:spcBef>
              <a:spcPct val="0"/>
            </a:spcBef>
            <a:spcAft>
              <a:spcPct val="35000"/>
            </a:spcAft>
          </a:pPr>
          <a:r>
            <a:rPr lang="en-US" sz="2700" b="0" i="0" kern="1200" dirty="0" smtClean="0"/>
            <a:t>You will be back in April; you will showcase your Foundations plan for your common area.</a:t>
          </a:r>
          <a:endParaRPr lang="en-US" sz="2700" kern="1200" dirty="0"/>
        </a:p>
      </dsp:txBody>
      <dsp:txXfrm>
        <a:off x="863704" y="431917"/>
        <a:ext cx="2063991" cy="2735480"/>
      </dsp:txXfrm>
    </dsp:sp>
    <dsp:sp modelId="{02D9FCD0-BB0E-45C7-BE22-839B428C767B}">
      <dsp:nvSpPr>
        <dsp:cNvPr id="0" name=""/>
        <dsp:cNvSpPr/>
      </dsp:nvSpPr>
      <dsp:spPr>
        <a:xfrm>
          <a:off x="2943821" y="9790"/>
          <a:ext cx="3579735" cy="3579735"/>
        </a:xfrm>
        <a:prstGeom prst="ellipse">
          <a:avLst/>
        </a:prstGeom>
        <a:gradFill rotWithShape="0">
          <a:gsLst>
            <a:gs pos="0">
              <a:schemeClr val="accent6">
                <a:shade val="80000"/>
                <a:alpha val="50000"/>
                <a:hueOff val="78"/>
                <a:satOff val="-799"/>
                <a:lumOff val="4598"/>
                <a:alphaOff val="30000"/>
                <a:shade val="51000"/>
                <a:satMod val="130000"/>
              </a:schemeClr>
            </a:gs>
            <a:gs pos="80000">
              <a:schemeClr val="accent6">
                <a:shade val="80000"/>
                <a:alpha val="50000"/>
                <a:hueOff val="78"/>
                <a:satOff val="-799"/>
                <a:lumOff val="4598"/>
                <a:alphaOff val="30000"/>
                <a:shade val="93000"/>
                <a:satMod val="130000"/>
              </a:schemeClr>
            </a:gs>
            <a:gs pos="100000">
              <a:schemeClr val="accent6">
                <a:shade val="80000"/>
                <a:alpha val="50000"/>
                <a:hueOff val="78"/>
                <a:satOff val="-799"/>
                <a:lumOff val="4598"/>
                <a:alphaOff val="3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200150" rtl="0">
            <a:lnSpc>
              <a:spcPct val="90000"/>
            </a:lnSpc>
            <a:spcBef>
              <a:spcPct val="0"/>
            </a:spcBef>
            <a:spcAft>
              <a:spcPct val="35000"/>
            </a:spcAft>
          </a:pPr>
          <a:r>
            <a:rPr lang="en-US" sz="2700" b="0" i="0" kern="1200" dirty="0" smtClean="0"/>
            <a:t>You will also be given time to start planning for other common areas.</a:t>
          </a:r>
          <a:endParaRPr lang="en-US" sz="2700" kern="1200" dirty="0"/>
        </a:p>
      </dsp:txBody>
      <dsp:txXfrm>
        <a:off x="3959692" y="431917"/>
        <a:ext cx="2063991" cy="2735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0EC90A-40E2-42AD-9A20-40F83AC19842}">
      <dsp:nvSpPr>
        <dsp:cNvPr id="0" name=""/>
        <dsp:cNvSpPr/>
      </dsp:nvSpPr>
      <dsp:spPr>
        <a:xfrm>
          <a:off x="0" y="1003"/>
          <a:ext cx="4601095" cy="92073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smtClean="0"/>
            <a:t>Limit side conversations</a:t>
          </a:r>
          <a:endParaRPr lang="en-US" sz="2800" kern="1200"/>
        </a:p>
      </dsp:txBody>
      <dsp:txXfrm>
        <a:off x="44946" y="45949"/>
        <a:ext cx="4511203" cy="830840"/>
      </dsp:txXfrm>
    </dsp:sp>
    <dsp:sp modelId="{0214767F-ABB0-4C9E-92FA-17B33206DACA}">
      <dsp:nvSpPr>
        <dsp:cNvPr id="0" name=""/>
        <dsp:cNvSpPr/>
      </dsp:nvSpPr>
      <dsp:spPr>
        <a:xfrm>
          <a:off x="0" y="933759"/>
          <a:ext cx="4601095" cy="920732"/>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i="1" kern="1200" smtClean="0"/>
            <a:t>Ask for help anytime</a:t>
          </a:r>
          <a:endParaRPr lang="en-US" sz="2800" kern="1200"/>
        </a:p>
      </dsp:txBody>
      <dsp:txXfrm>
        <a:off x="44946" y="978705"/>
        <a:ext cx="4511203" cy="830840"/>
      </dsp:txXfrm>
    </dsp:sp>
    <dsp:sp modelId="{1040FC11-8C4C-4058-9F58-B211A4E1592C}">
      <dsp:nvSpPr>
        <dsp:cNvPr id="0" name=""/>
        <dsp:cNvSpPr/>
      </dsp:nvSpPr>
      <dsp:spPr>
        <a:xfrm>
          <a:off x="0" y="1866514"/>
          <a:ext cx="4601095" cy="920732"/>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Take care of your personal needs</a:t>
          </a:r>
          <a:endParaRPr lang="en-US" sz="2800" kern="1200" dirty="0"/>
        </a:p>
      </dsp:txBody>
      <dsp:txXfrm>
        <a:off x="44946" y="1911460"/>
        <a:ext cx="4511203" cy="830840"/>
      </dsp:txXfrm>
    </dsp:sp>
    <dsp:sp modelId="{099B8492-F4DA-4CF1-AC3F-BCA4D538907A}">
      <dsp:nvSpPr>
        <dsp:cNvPr id="0" name=""/>
        <dsp:cNvSpPr/>
      </dsp:nvSpPr>
      <dsp:spPr>
        <a:xfrm>
          <a:off x="0" y="2799270"/>
          <a:ext cx="4601095" cy="920732"/>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i="1" kern="1200" dirty="0" smtClean="0"/>
            <a:t>Prepare to discuss, reflect</a:t>
          </a:r>
          <a:endParaRPr lang="en-US" sz="2800" kern="1200" dirty="0"/>
        </a:p>
      </dsp:txBody>
      <dsp:txXfrm>
        <a:off x="44946" y="2844216"/>
        <a:ext cx="4511203" cy="830840"/>
      </dsp:txXfrm>
    </dsp:sp>
    <dsp:sp modelId="{FE2D93A0-7A91-4C03-952D-57BC42B4F33C}">
      <dsp:nvSpPr>
        <dsp:cNvPr id="0" name=""/>
        <dsp:cNvSpPr/>
      </dsp:nvSpPr>
      <dsp:spPr>
        <a:xfrm>
          <a:off x="0" y="3732026"/>
          <a:ext cx="4601095" cy="920732"/>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Be respectful of one another, keep an open mind</a:t>
          </a:r>
          <a:endParaRPr lang="en-US" sz="2800" kern="1200" dirty="0"/>
        </a:p>
      </dsp:txBody>
      <dsp:txXfrm>
        <a:off x="44946" y="3776972"/>
        <a:ext cx="4511203" cy="83084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31FB9-4A70-410F-98BD-A88FB62612BF}">
      <dsp:nvSpPr>
        <dsp:cNvPr id="0" name=""/>
        <dsp:cNvSpPr/>
      </dsp:nvSpPr>
      <dsp:spPr>
        <a:xfrm>
          <a:off x="698281" y="359"/>
          <a:ext cx="3773313" cy="1959908"/>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b="0" i="0" kern="1200" dirty="0" smtClean="0"/>
            <a:t>This time is built in for you to work on making sure that you have the checklist items ready for the showcase.</a:t>
          </a:r>
          <a:endParaRPr lang="en-US" sz="2500" kern="1200" dirty="0"/>
        </a:p>
      </dsp:txBody>
      <dsp:txXfrm>
        <a:off x="698281" y="359"/>
        <a:ext cx="3773313" cy="1959908"/>
      </dsp:txXfrm>
    </dsp:sp>
    <dsp:sp modelId="{CB8BFA4D-E00E-4370-9CCE-91ADA49DDA4F}">
      <dsp:nvSpPr>
        <dsp:cNvPr id="0" name=""/>
        <dsp:cNvSpPr/>
      </dsp:nvSpPr>
      <dsp:spPr>
        <a:xfrm>
          <a:off x="664195" y="2286919"/>
          <a:ext cx="3841485" cy="1959908"/>
        </a:xfrm>
        <a:prstGeom prst="rect">
          <a:avLst/>
        </a:prstGeom>
        <a:gradFill rotWithShape="0">
          <a:gsLst>
            <a:gs pos="0">
              <a:schemeClr val="accent3">
                <a:hueOff val="1460120"/>
                <a:satOff val="-27164"/>
                <a:lumOff val="-8235"/>
                <a:alphaOff val="0"/>
                <a:shade val="51000"/>
                <a:satMod val="130000"/>
              </a:schemeClr>
            </a:gs>
            <a:gs pos="80000">
              <a:schemeClr val="accent3">
                <a:hueOff val="1460120"/>
                <a:satOff val="-27164"/>
                <a:lumOff val="-8235"/>
                <a:alphaOff val="0"/>
                <a:shade val="93000"/>
                <a:satMod val="130000"/>
              </a:schemeClr>
            </a:gs>
            <a:gs pos="100000">
              <a:schemeClr val="accent3">
                <a:hueOff val="1460120"/>
                <a:satOff val="-27164"/>
                <a:lumOff val="-823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b="0" i="0" kern="1200" dirty="0" smtClean="0"/>
            <a:t>When the timer goes off we will review again what you need to have with you for next time.</a:t>
          </a:r>
          <a:endParaRPr lang="en-US" sz="2500" kern="1200" dirty="0"/>
        </a:p>
      </dsp:txBody>
      <dsp:txXfrm>
        <a:off x="664195" y="2286919"/>
        <a:ext cx="3841485" cy="19599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75982-8522-44BC-AFFB-415D301301F2}">
      <dsp:nvSpPr>
        <dsp:cNvPr id="0" name=""/>
        <dsp:cNvSpPr/>
      </dsp:nvSpPr>
      <dsp:spPr>
        <a:xfrm>
          <a:off x="531535" y="2333"/>
          <a:ext cx="2572855" cy="1543713"/>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dirty="0" smtClean="0"/>
            <a:t>REVIEW THE IMPROVEMENT CYCLE AND STOIC</a:t>
          </a:r>
          <a:endParaRPr lang="en-US" sz="2200" kern="1200" dirty="0"/>
        </a:p>
      </dsp:txBody>
      <dsp:txXfrm>
        <a:off x="576749" y="47547"/>
        <a:ext cx="2482427" cy="1453285"/>
      </dsp:txXfrm>
    </dsp:sp>
    <dsp:sp modelId="{DC7021F1-32C6-4F7F-9B6C-EE40FD17C976}">
      <dsp:nvSpPr>
        <dsp:cNvPr id="0" name=""/>
        <dsp:cNvSpPr/>
      </dsp:nvSpPr>
      <dsp:spPr>
        <a:xfrm>
          <a:off x="3330802" y="455156"/>
          <a:ext cx="545445" cy="638068"/>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3330802" y="582770"/>
        <a:ext cx="381812" cy="382840"/>
      </dsp:txXfrm>
    </dsp:sp>
    <dsp:sp modelId="{02BF868A-9320-4592-8215-20B76EC0A3C7}">
      <dsp:nvSpPr>
        <dsp:cNvPr id="0" name=""/>
        <dsp:cNvSpPr/>
      </dsp:nvSpPr>
      <dsp:spPr>
        <a:xfrm>
          <a:off x="4133533" y="2333"/>
          <a:ext cx="2572855" cy="1543713"/>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dirty="0" smtClean="0"/>
            <a:t>CREATE A PLAN FOR TEACHING STUDENT AND SUPERVISORY EXPECTATIONS</a:t>
          </a:r>
          <a:endParaRPr lang="en-US" sz="2200" kern="1200" dirty="0"/>
        </a:p>
      </dsp:txBody>
      <dsp:txXfrm>
        <a:off x="4178747" y="47547"/>
        <a:ext cx="2482427" cy="1453285"/>
      </dsp:txXfrm>
    </dsp:sp>
    <dsp:sp modelId="{B406A28E-B225-4513-86CB-7918FA5A1EE0}">
      <dsp:nvSpPr>
        <dsp:cNvPr id="0" name=""/>
        <dsp:cNvSpPr/>
      </dsp:nvSpPr>
      <dsp:spPr>
        <a:xfrm rot="5400000">
          <a:off x="5147238" y="1726147"/>
          <a:ext cx="545445" cy="638068"/>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5400000">
        <a:off x="5228541" y="1772459"/>
        <a:ext cx="382840" cy="381812"/>
      </dsp:txXfrm>
    </dsp:sp>
    <dsp:sp modelId="{9B12D85F-B131-4054-8829-2E1E3E8B70CE}">
      <dsp:nvSpPr>
        <dsp:cNvPr id="0" name=""/>
        <dsp:cNvSpPr/>
      </dsp:nvSpPr>
      <dsp:spPr>
        <a:xfrm>
          <a:off x="4133533" y="2575189"/>
          <a:ext cx="2572855" cy="1543713"/>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smtClean="0"/>
            <a:t>HOW TO OBSERVE, INTERACT POSITIVELY AND CORRECT FLUENTLY</a:t>
          </a:r>
          <a:endParaRPr lang="en-US" sz="2200" kern="1200"/>
        </a:p>
      </dsp:txBody>
      <dsp:txXfrm>
        <a:off x="4178747" y="2620403"/>
        <a:ext cx="2482427" cy="1453285"/>
      </dsp:txXfrm>
    </dsp:sp>
    <dsp:sp modelId="{C61F4038-9DDE-4B31-BA9E-C056C9E4EA9C}">
      <dsp:nvSpPr>
        <dsp:cNvPr id="0" name=""/>
        <dsp:cNvSpPr/>
      </dsp:nvSpPr>
      <dsp:spPr>
        <a:xfrm rot="10800000">
          <a:off x="3361676" y="3028012"/>
          <a:ext cx="545445" cy="638068"/>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3525309" y="3155626"/>
        <a:ext cx="381812" cy="382840"/>
      </dsp:txXfrm>
    </dsp:sp>
    <dsp:sp modelId="{E9E60FE8-01CA-4532-9D35-8199BD6A8AF3}">
      <dsp:nvSpPr>
        <dsp:cNvPr id="0" name=""/>
        <dsp:cNvSpPr/>
      </dsp:nvSpPr>
      <dsp:spPr>
        <a:xfrm>
          <a:off x="531535" y="2575189"/>
          <a:ext cx="2572855" cy="1543713"/>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smtClean="0"/>
            <a:t>CREATE A LESSON PLAN FOR YOUR COMMON AREA</a:t>
          </a:r>
          <a:endParaRPr lang="en-US" sz="2200" kern="1200"/>
        </a:p>
      </dsp:txBody>
      <dsp:txXfrm>
        <a:off x="576749" y="2620403"/>
        <a:ext cx="2482427" cy="14532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A4682-00D1-4BF4-819C-F1F19E24B1C1}">
      <dsp:nvSpPr>
        <dsp:cNvPr id="0" name=""/>
        <dsp:cNvSpPr/>
      </dsp:nvSpPr>
      <dsp:spPr>
        <a:xfrm>
          <a:off x="227652" y="824"/>
          <a:ext cx="1983234" cy="118994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b="0" i="0" kern="1200" smtClean="0"/>
            <a:t>Module B </a:t>
          </a:r>
          <a:br>
            <a:rPr lang="en-US" sz="3100" b="0" i="0" kern="1200" smtClean="0"/>
          </a:br>
          <a:r>
            <a:rPr lang="en-US" sz="3100" b="0" i="0" kern="1200" smtClean="0"/>
            <a:t>OVERVIEW</a:t>
          </a:r>
          <a:endParaRPr lang="en-US" sz="3100" kern="1200"/>
        </a:p>
      </dsp:txBody>
      <dsp:txXfrm>
        <a:off x="227652" y="824"/>
        <a:ext cx="1983234" cy="11899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234C1-22C7-4826-BAB5-6C68F1E26A0E}">
      <dsp:nvSpPr>
        <dsp:cNvPr id="0" name=""/>
        <dsp:cNvSpPr/>
      </dsp:nvSpPr>
      <dsp:spPr>
        <a:xfrm>
          <a:off x="0" y="1191870"/>
          <a:ext cx="5752867" cy="196402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0" tIns="457200" rIns="457200" bIns="457200" numCol="1" spcCol="1270" anchor="ctr" anchorCtr="0">
          <a:noAutofit/>
        </a:bodyPr>
        <a:lstStyle/>
        <a:p>
          <a:pPr lvl="0" algn="ctr" defTabSz="5334000" rtl="0">
            <a:lnSpc>
              <a:spcPct val="90000"/>
            </a:lnSpc>
            <a:spcBef>
              <a:spcPct val="0"/>
            </a:spcBef>
            <a:spcAft>
              <a:spcPct val="35000"/>
            </a:spcAft>
          </a:pPr>
          <a:r>
            <a:rPr lang="en-US" sz="12000" b="0" i="0" kern="1200" dirty="0" smtClean="0"/>
            <a:t>80-90%</a:t>
          </a:r>
          <a:endParaRPr lang="en-US" sz="12000" kern="1200" dirty="0"/>
        </a:p>
      </dsp:txBody>
      <dsp:txXfrm>
        <a:off x="57524" y="1249394"/>
        <a:ext cx="5637819" cy="18489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2F97B9-0AE8-46E8-A607-02ADDD7DA254}">
      <dsp:nvSpPr>
        <dsp:cNvPr id="0" name=""/>
        <dsp:cNvSpPr/>
      </dsp:nvSpPr>
      <dsp:spPr>
        <a:xfrm>
          <a:off x="0" y="2670"/>
          <a:ext cx="5861768" cy="863460"/>
        </a:xfrm>
        <a:prstGeom prst="roundRect">
          <a:avLst/>
        </a:prstGeom>
        <a:solidFill>
          <a:schemeClr val="accent6">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b="0" kern="1200" smtClean="0"/>
            <a:t>Review: Improvement Cycle</a:t>
          </a:r>
          <a:endParaRPr lang="en-US" sz="3600" kern="1200"/>
        </a:p>
      </dsp:txBody>
      <dsp:txXfrm>
        <a:off x="42151" y="44821"/>
        <a:ext cx="5777466" cy="7791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AE11D-E358-49F4-941C-7B0CB23E6343}">
      <dsp:nvSpPr>
        <dsp:cNvPr id="0" name=""/>
        <dsp:cNvSpPr/>
      </dsp:nvSpPr>
      <dsp:spPr>
        <a:xfrm>
          <a:off x="0" y="11620"/>
          <a:ext cx="3328924" cy="1630980"/>
        </a:xfrm>
        <a:prstGeom prst="roundRect">
          <a:avLst/>
        </a:prstGeom>
        <a:solidFill>
          <a:schemeClr val="accent3">
            <a:shade val="80000"/>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rtl="0">
            <a:lnSpc>
              <a:spcPct val="90000"/>
            </a:lnSpc>
            <a:spcBef>
              <a:spcPct val="0"/>
            </a:spcBef>
            <a:spcAft>
              <a:spcPct val="35000"/>
            </a:spcAft>
          </a:pPr>
          <a:r>
            <a:rPr lang="en-US" sz="4100" b="0" i="0" kern="1200" baseline="0" dirty="0" smtClean="0"/>
            <a:t>The correct answer is…..</a:t>
          </a:r>
          <a:endParaRPr lang="en-US" sz="4100" kern="1200" dirty="0"/>
        </a:p>
      </dsp:txBody>
      <dsp:txXfrm>
        <a:off x="79618" y="91238"/>
        <a:ext cx="3169688" cy="14717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CF2B4-F0CA-441A-A9C0-F7B13C968505}">
      <dsp:nvSpPr>
        <dsp:cNvPr id="0" name=""/>
        <dsp:cNvSpPr/>
      </dsp:nvSpPr>
      <dsp:spPr>
        <a:xfrm>
          <a:off x="0" y="0"/>
          <a:ext cx="7670665" cy="9594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en-US" sz="4000" b="0" i="0" kern="1200" dirty="0" smtClean="0"/>
            <a:t>HOMEWORK: FROM LAST SESSION</a:t>
          </a:r>
          <a:endParaRPr lang="en-US" sz="4000" kern="1200" dirty="0"/>
        </a:p>
      </dsp:txBody>
      <dsp:txXfrm>
        <a:off x="46834" y="46834"/>
        <a:ext cx="7576997" cy="8657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E771E-2D11-4EE4-8B5D-0F6F6787B326}">
      <dsp:nvSpPr>
        <dsp:cNvPr id="0" name=""/>
        <dsp:cNvSpPr/>
      </dsp:nvSpPr>
      <dsp:spPr>
        <a:xfrm>
          <a:off x="1250974" y="-88322"/>
          <a:ext cx="4226800" cy="4226800"/>
        </a:xfrm>
        <a:prstGeom prst="circularArrow">
          <a:avLst>
            <a:gd name="adj1" fmla="val 4668"/>
            <a:gd name="adj2" fmla="val 272909"/>
            <a:gd name="adj3" fmla="val 12962161"/>
            <a:gd name="adj4" fmla="val 17942310"/>
            <a:gd name="adj5" fmla="val 4847"/>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CC3724-7690-4D10-8861-0F333245657A}">
      <dsp:nvSpPr>
        <dsp:cNvPr id="0" name=""/>
        <dsp:cNvSpPr/>
      </dsp:nvSpPr>
      <dsp:spPr>
        <a:xfrm>
          <a:off x="2004168" y="821"/>
          <a:ext cx="2720412" cy="136020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b="1" kern="1200" dirty="0" smtClean="0"/>
            <a:t>PRACTITIONER</a:t>
          </a:r>
          <a:endParaRPr lang="en-US" sz="3000" b="1" kern="1200" dirty="0"/>
        </a:p>
      </dsp:txBody>
      <dsp:txXfrm>
        <a:off x="2070568" y="67221"/>
        <a:ext cx="2587612" cy="1227406"/>
      </dsp:txXfrm>
    </dsp:sp>
    <dsp:sp modelId="{CF5011EC-855A-49B2-B275-344661C3C78C}">
      <dsp:nvSpPr>
        <dsp:cNvPr id="0" name=""/>
        <dsp:cNvSpPr/>
      </dsp:nvSpPr>
      <dsp:spPr>
        <a:xfrm>
          <a:off x="3521870" y="1518523"/>
          <a:ext cx="2720412" cy="1360206"/>
        </a:xfrm>
        <a:prstGeom prst="roundRect">
          <a:avLst/>
        </a:prstGeom>
        <a:solidFill>
          <a:schemeClr val="accent4">
            <a:hueOff val="4804585"/>
            <a:satOff val="-22122"/>
            <a:lumOff val="-228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TRAINER</a:t>
          </a:r>
          <a:endParaRPr lang="en-US" sz="3200" b="1" kern="1200" dirty="0"/>
        </a:p>
      </dsp:txBody>
      <dsp:txXfrm>
        <a:off x="3588270" y="1584923"/>
        <a:ext cx="2587612" cy="1227406"/>
      </dsp:txXfrm>
    </dsp:sp>
    <dsp:sp modelId="{A31C05FE-EA52-4DF9-9995-8BD970140959}">
      <dsp:nvSpPr>
        <dsp:cNvPr id="0" name=""/>
        <dsp:cNvSpPr/>
      </dsp:nvSpPr>
      <dsp:spPr>
        <a:xfrm>
          <a:off x="2004168" y="3036225"/>
          <a:ext cx="2720412" cy="1360206"/>
        </a:xfrm>
        <a:prstGeom prst="roundRect">
          <a:avLst/>
        </a:prstGeom>
        <a:solidFill>
          <a:schemeClr val="accent4">
            <a:hueOff val="9609171"/>
            <a:satOff val="-44243"/>
            <a:lumOff val="-45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SUPPORT</a:t>
          </a:r>
          <a:endParaRPr lang="en-US" sz="3200" b="1" kern="1200" dirty="0"/>
        </a:p>
      </dsp:txBody>
      <dsp:txXfrm>
        <a:off x="2070568" y="3102625"/>
        <a:ext cx="2587612" cy="1227406"/>
      </dsp:txXfrm>
    </dsp:sp>
    <dsp:sp modelId="{CF29DCE1-D5F0-4296-A7D5-13B09683EB94}">
      <dsp:nvSpPr>
        <dsp:cNvPr id="0" name=""/>
        <dsp:cNvSpPr/>
      </dsp:nvSpPr>
      <dsp:spPr>
        <a:xfrm>
          <a:off x="486466" y="1518523"/>
          <a:ext cx="2720412" cy="1360206"/>
        </a:xfrm>
        <a:prstGeom prst="roundRect">
          <a:avLst/>
        </a:prstGeom>
        <a:solidFill>
          <a:schemeClr val="accent4">
            <a:hueOff val="14413756"/>
            <a:satOff val="-66365"/>
            <a:lumOff val="-6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1" kern="1200" dirty="0" smtClean="0"/>
            <a:t>ACCOUNTABILITY</a:t>
          </a:r>
          <a:endParaRPr lang="en-US" sz="2600" b="1" kern="1200" dirty="0"/>
        </a:p>
      </dsp:txBody>
      <dsp:txXfrm>
        <a:off x="552866" y="1584923"/>
        <a:ext cx="2587612" cy="122740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8450B8FC-714E-48A2-8E44-56D25F758704}" type="datetimeFigureOut">
              <a:rPr lang="de-DE" smtClean="0"/>
              <a:t>20.01.16</a:t>
            </a:fld>
            <a:endParaRPr lang="de-DE" dirty="0"/>
          </a:p>
        </p:txBody>
      </p:sp>
      <p:sp>
        <p:nvSpPr>
          <p:cNvPr id="4" name="Fußzeilenplatzhalter 3"/>
          <p:cNvSpPr>
            <a:spLocks noGrp="1"/>
          </p:cNvSpPr>
          <p:nvPr>
            <p:ph type="ftr" sz="quarter" idx="2"/>
          </p:nvPr>
        </p:nvSpPr>
        <p:spPr>
          <a:xfrm>
            <a:off x="0" y="9429750"/>
            <a:ext cx="2889250" cy="496888"/>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778250" y="9429750"/>
            <a:ext cx="2889250" cy="496888"/>
          </a:xfrm>
          <a:prstGeom prst="rect">
            <a:avLst/>
          </a:prstGeom>
        </p:spPr>
        <p:txBody>
          <a:bodyPr vert="horz" lIns="91440" tIns="45720" rIns="91440" bIns="45720" rtlCol="0" anchor="b"/>
          <a:lstStyle>
            <a:lvl1pPr algn="r">
              <a:defRPr sz="1200"/>
            </a:lvl1pPr>
          </a:lstStyle>
          <a:p>
            <a:fld id="{37EA0638-1204-433B-84FC-523B5B170F5E}" type="slidenum">
              <a:rPr lang="de-DE" smtClean="0"/>
              <a:t>‹#›</a:t>
            </a:fld>
            <a:endParaRPr lang="de-DE" dirty="0"/>
          </a:p>
        </p:txBody>
      </p:sp>
    </p:spTree>
    <p:extLst>
      <p:ext uri="{BB962C8B-B14F-4D97-AF65-F5344CB8AC3E}">
        <p14:creationId xmlns:p14="http://schemas.microsoft.com/office/powerpoint/2010/main" val="1969185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569C9874-DE1E-48CB-A603-4C70CD126593}" type="datetimeFigureOut">
              <a:rPr lang="de-DE" smtClean="0"/>
              <a:pPr/>
              <a:t>20.01.16</a:t>
            </a:fld>
            <a:endParaRPr lang="de-DE" dirty="0"/>
          </a:p>
        </p:txBody>
      </p:sp>
      <p:sp>
        <p:nvSpPr>
          <p:cNvPr id="4" name="Folienbildplatzhalter 3"/>
          <p:cNvSpPr>
            <a:spLocks noGrp="1" noRot="1" noChangeAspect="1"/>
          </p:cNvSpPr>
          <p:nvPr>
            <p:ph type="sldImg" idx="2"/>
          </p:nvPr>
        </p:nvSpPr>
        <p:spPr>
          <a:xfrm>
            <a:off x="852488" y="744538"/>
            <a:ext cx="4964112" cy="3722687"/>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66909" y="4715153"/>
            <a:ext cx="5335270" cy="4466987"/>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C14CEB38-DA38-4F43-AFB8-94FE45CA5866}" type="slidenum">
              <a:rPr lang="de-DE" smtClean="0"/>
              <a:pPr/>
              <a:t>‹#›</a:t>
            </a:fld>
            <a:endParaRPr lang="de-DE" dirty="0"/>
          </a:p>
        </p:txBody>
      </p:sp>
    </p:spTree>
    <p:extLst>
      <p:ext uri="{BB962C8B-B14F-4D97-AF65-F5344CB8AC3E}">
        <p14:creationId xmlns:p14="http://schemas.microsoft.com/office/powerpoint/2010/main" val="210976794"/>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777608" y="9428583"/>
            <a:ext cx="2889938" cy="496332"/>
          </a:xfrm>
          <a:prstGeom prst="rect">
            <a:avLst/>
          </a:prstGeom>
          <a:noFill/>
          <a:ln w="9525">
            <a:noFill/>
            <a:miter lim="800000"/>
            <a:headEnd/>
            <a:tailEnd/>
          </a:ln>
        </p:spPr>
        <p:txBody>
          <a:bodyPr lIns="91426" tIns="45713" rIns="91426" bIns="45713" anchor="b"/>
          <a:lstStyle/>
          <a:p>
            <a:pPr algn="r"/>
            <a:fld id="{F57D06E3-AE3D-498F-94DB-DD6B1B9AA1BA}" type="slidenum">
              <a:rPr lang="en-US" sz="1200" noProof="1" smtClean="0"/>
              <a:pPr algn="r"/>
              <a:t>1</a:t>
            </a:fld>
            <a:endParaRPr lang="en-US" sz="1200" noProof="1"/>
          </a:p>
        </p:txBody>
      </p:sp>
      <p:sp>
        <p:nvSpPr>
          <p:cNvPr id="231427" name="Rectangle 7"/>
          <p:cNvSpPr txBox="1">
            <a:spLocks noGrp="1" noChangeArrowheads="1"/>
          </p:cNvSpPr>
          <p:nvPr/>
        </p:nvSpPr>
        <p:spPr bwMode="auto">
          <a:xfrm>
            <a:off x="3780695" y="9433753"/>
            <a:ext cx="2888394" cy="492885"/>
          </a:xfrm>
          <a:prstGeom prst="rect">
            <a:avLst/>
          </a:prstGeom>
          <a:noFill/>
          <a:ln w="9525">
            <a:noFill/>
            <a:miter lim="800000"/>
            <a:headEnd/>
            <a:tailEnd/>
          </a:ln>
        </p:spPr>
        <p:txBody>
          <a:bodyPr lIns="94809" tIns="47409" rIns="94809" bIns="47409" anchor="b"/>
          <a:lstStyle/>
          <a:p>
            <a:pPr algn="r" defTabSz="947592"/>
            <a:fld id="{4325F0E8-AEB7-4879-A06E-A5A28001E07F}" type="slidenum">
              <a:rPr lang="en-US" sz="1300" smtClean="0"/>
              <a:pPr algn="r" defTabSz="947592"/>
              <a:t>1</a:t>
            </a:fld>
            <a:endParaRPr lang="en-US" sz="1300" dirty="0"/>
          </a:p>
        </p:txBody>
      </p:sp>
      <p:sp>
        <p:nvSpPr>
          <p:cNvPr id="231428" name="Rectangle 2"/>
          <p:cNvSpPr>
            <a:spLocks noGrp="1" noRot="1" noChangeAspect="1" noChangeArrowheads="1" noTextEdit="1"/>
          </p:cNvSpPr>
          <p:nvPr>
            <p:ph type="sldImg"/>
          </p:nvPr>
        </p:nvSpPr>
        <p:spPr>
          <a:xfrm>
            <a:off x="852488" y="744538"/>
            <a:ext cx="4965700" cy="3724275"/>
          </a:xfrm>
          <a:ln/>
        </p:spPr>
      </p:sp>
      <p:sp>
        <p:nvSpPr>
          <p:cNvPr id="231429" name="Rectangle 3"/>
          <p:cNvSpPr>
            <a:spLocks noGrp="1" noChangeArrowheads="1"/>
          </p:cNvSpPr>
          <p:nvPr>
            <p:ph type="body" idx="1"/>
          </p:nvPr>
        </p:nvSpPr>
        <p:spPr>
          <a:xfrm>
            <a:off x="889213" y="4715154"/>
            <a:ext cx="4890665" cy="4466987"/>
          </a:xfrm>
          <a:noFill/>
          <a:ln/>
        </p:spPr>
        <p:txBody>
          <a:bodyPr lIns="94809" tIns="47409" rIns="94809" bIns="47409"/>
          <a:lstStyle/>
          <a:p>
            <a:pPr eaLnBrk="1" hangingPunct="1"/>
            <a:endParaRPr lang="en-US" noProof="1" smtClean="0">
              <a:cs typeface="Arial" pitchFamily="34" charset="0"/>
            </a:endParaRPr>
          </a:p>
        </p:txBody>
      </p:sp>
    </p:spTree>
    <p:extLst>
      <p:ext uri="{BB962C8B-B14F-4D97-AF65-F5344CB8AC3E}">
        <p14:creationId xmlns:p14="http://schemas.microsoft.com/office/powerpoint/2010/main" val="2519830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a:spcBef>
                <a:spcPts val="0"/>
              </a:spcBef>
              <a:buNone/>
            </a:pPr>
            <a:endParaRPr/>
          </a:p>
        </p:txBody>
      </p:sp>
      <p:sp>
        <p:nvSpPr>
          <p:cNvPr id="321" name="Shape 321"/>
          <p:cNvSpPr txBox="1">
            <a:spLocks noGrp="1"/>
          </p:cNvSpPr>
          <p:nvPr>
            <p:ph type="sldNum" idx="12"/>
          </p:nvPr>
        </p:nvSpPr>
        <p:spPr>
          <a:xfrm>
            <a:off x="3970937" y="8829967"/>
            <a:ext cx="3037799" cy="464699"/>
          </a:xfrm>
          <a:prstGeom prst="rect">
            <a:avLst/>
          </a:prstGeom>
        </p:spPr>
        <p:txBody>
          <a:bodyPr lIns="93150" tIns="46550" rIns="93150" bIns="46550" anchor="b" anchorCtr="0">
            <a:noAutofit/>
          </a:bodyPr>
          <a:lstStyle/>
          <a:p>
            <a:pPr lvl="0">
              <a:spcBef>
                <a:spcPts val="0"/>
              </a:spcBef>
              <a:buClr>
                <a:schemeClr val="dk1"/>
              </a:buClr>
              <a:buSzPct val="25000"/>
              <a:buFont typeface="Calibri"/>
              <a:buNone/>
            </a:pPr>
            <a:fld id="{00000000-1234-1234-1234-123412341234}" type="slidenum">
              <a:rPr lang="en-US"/>
              <a:t>11</a:t>
            </a:fld>
            <a:endParaRPr lang="en-US"/>
          </a:p>
        </p:txBody>
      </p:sp>
    </p:spTree>
    <p:extLst>
      <p:ext uri="{BB962C8B-B14F-4D97-AF65-F5344CB8AC3E}">
        <p14:creationId xmlns:p14="http://schemas.microsoft.com/office/powerpoint/2010/main" val="738707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CEB38-DA38-4F43-AFB8-94FE45CA5866}" type="slidenum">
              <a:rPr lang="de-DE" smtClean="0"/>
              <a:pPr/>
              <a:t>12</a:t>
            </a:fld>
            <a:endParaRPr lang="de-DE" dirty="0"/>
          </a:p>
        </p:txBody>
      </p:sp>
    </p:spTree>
    <p:extLst>
      <p:ext uri="{BB962C8B-B14F-4D97-AF65-F5344CB8AC3E}">
        <p14:creationId xmlns:p14="http://schemas.microsoft.com/office/powerpoint/2010/main" val="2226190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7" name="Shape 337"/>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rtl="0">
              <a:spcBef>
                <a:spcPts val="0"/>
              </a:spcBef>
              <a:buNone/>
            </a:pPr>
            <a:endParaRPr b="1" dirty="0"/>
          </a:p>
          <a:p>
            <a:pPr lvl="0">
              <a:spcBef>
                <a:spcPts val="0"/>
              </a:spcBef>
              <a:buNone/>
            </a:pPr>
            <a:endParaRPr b="1" dirty="0"/>
          </a:p>
        </p:txBody>
      </p:sp>
      <p:sp>
        <p:nvSpPr>
          <p:cNvPr id="338" name="Shape 338"/>
          <p:cNvSpPr txBox="1">
            <a:spLocks noGrp="1"/>
          </p:cNvSpPr>
          <p:nvPr>
            <p:ph type="sldNum" idx="12"/>
          </p:nvPr>
        </p:nvSpPr>
        <p:spPr>
          <a:xfrm>
            <a:off x="3970937" y="8829967"/>
            <a:ext cx="3037799" cy="464699"/>
          </a:xfrm>
          <a:prstGeom prst="rect">
            <a:avLst/>
          </a:prstGeom>
        </p:spPr>
        <p:txBody>
          <a:bodyPr lIns="93150" tIns="46550" rIns="93150" bIns="46550" anchor="b" anchorCtr="0">
            <a:noAutofit/>
          </a:bodyPr>
          <a:lstStyle/>
          <a:p>
            <a:pPr lvl="0">
              <a:spcBef>
                <a:spcPts val="0"/>
              </a:spcBef>
              <a:buClr>
                <a:schemeClr val="dk1"/>
              </a:buClr>
              <a:buSzPct val="25000"/>
              <a:buFont typeface="Calibri"/>
              <a:buNone/>
            </a:pPr>
            <a:fld id="{00000000-1234-1234-1234-123412341234}" type="slidenum">
              <a:rPr lang="en-US"/>
              <a:t>13</a:t>
            </a:fld>
            <a:endParaRPr lang="en-US"/>
          </a:p>
        </p:txBody>
      </p:sp>
    </p:spTree>
    <p:extLst>
      <p:ext uri="{BB962C8B-B14F-4D97-AF65-F5344CB8AC3E}">
        <p14:creationId xmlns:p14="http://schemas.microsoft.com/office/powerpoint/2010/main" val="4033171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a:spcBef>
                <a:spcPts val="0"/>
              </a:spcBef>
              <a:buNone/>
            </a:pPr>
            <a:endParaRPr dirty="0"/>
          </a:p>
        </p:txBody>
      </p:sp>
      <p:sp>
        <p:nvSpPr>
          <p:cNvPr id="347" name="Shape 347"/>
          <p:cNvSpPr txBox="1">
            <a:spLocks noGrp="1"/>
          </p:cNvSpPr>
          <p:nvPr>
            <p:ph type="sldNum" idx="12"/>
          </p:nvPr>
        </p:nvSpPr>
        <p:spPr>
          <a:xfrm>
            <a:off x="3970937" y="8829967"/>
            <a:ext cx="3037799" cy="464699"/>
          </a:xfrm>
          <a:prstGeom prst="rect">
            <a:avLst/>
          </a:prstGeom>
        </p:spPr>
        <p:txBody>
          <a:bodyPr lIns="93150" tIns="46550" rIns="93150" bIns="46550" anchor="b" anchorCtr="0">
            <a:noAutofit/>
          </a:bodyPr>
          <a:lstStyle/>
          <a:p>
            <a:pPr lvl="0">
              <a:spcBef>
                <a:spcPts val="0"/>
              </a:spcBef>
              <a:buClr>
                <a:schemeClr val="dk1"/>
              </a:buClr>
              <a:buSzPct val="25000"/>
              <a:buFont typeface="Calibri"/>
              <a:buNone/>
            </a:pPr>
            <a:fld id="{00000000-1234-1234-1234-123412341234}" type="slidenum">
              <a:rPr lang="en-US"/>
              <a:t>14</a:t>
            </a:fld>
            <a:endParaRPr lang="en-US"/>
          </a:p>
        </p:txBody>
      </p:sp>
    </p:spTree>
    <p:extLst>
      <p:ext uri="{BB962C8B-B14F-4D97-AF65-F5344CB8AC3E}">
        <p14:creationId xmlns:p14="http://schemas.microsoft.com/office/powerpoint/2010/main" val="3891428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354" name="Shape 35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11217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rtl="0">
              <a:spcBef>
                <a:spcPts val="0"/>
              </a:spcBef>
              <a:buNone/>
            </a:pPr>
            <a:endParaRPr lang="en-US" dirty="0"/>
          </a:p>
        </p:txBody>
      </p:sp>
      <p:sp>
        <p:nvSpPr>
          <p:cNvPr id="361" name="Shape 361"/>
          <p:cNvSpPr txBox="1">
            <a:spLocks noGrp="1"/>
          </p:cNvSpPr>
          <p:nvPr>
            <p:ph type="sldNum" idx="12"/>
          </p:nvPr>
        </p:nvSpPr>
        <p:spPr>
          <a:xfrm>
            <a:off x="3970937" y="8829967"/>
            <a:ext cx="3037799" cy="464699"/>
          </a:xfrm>
          <a:prstGeom prst="rect">
            <a:avLst/>
          </a:prstGeom>
        </p:spPr>
        <p:txBody>
          <a:bodyPr lIns="93150" tIns="46550" rIns="93150" bIns="46550" anchor="b" anchorCtr="0">
            <a:noAutofit/>
          </a:bodyPr>
          <a:lstStyle/>
          <a:p>
            <a:pPr lvl="0">
              <a:spcBef>
                <a:spcPts val="0"/>
              </a:spcBef>
              <a:buClr>
                <a:schemeClr val="dk1"/>
              </a:buClr>
              <a:buSzPct val="25000"/>
              <a:buFont typeface="Calibri"/>
              <a:buNone/>
            </a:pPr>
            <a:fld id="{00000000-1234-1234-1234-123412341234}" type="slidenum">
              <a:rPr lang="en-US"/>
              <a:t>16</a:t>
            </a:fld>
            <a:endParaRPr lang="en-US"/>
          </a:p>
        </p:txBody>
      </p:sp>
    </p:spTree>
    <p:extLst>
      <p:ext uri="{BB962C8B-B14F-4D97-AF65-F5344CB8AC3E}">
        <p14:creationId xmlns:p14="http://schemas.microsoft.com/office/powerpoint/2010/main" val="2707249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366" name="Shape 36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42621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rtl="0">
              <a:spcBef>
                <a:spcPts val="0"/>
              </a:spcBef>
              <a:buNone/>
            </a:pPr>
            <a:endParaRPr lang="en-US" b="1" dirty="0"/>
          </a:p>
        </p:txBody>
      </p:sp>
      <p:sp>
        <p:nvSpPr>
          <p:cNvPr id="381" name="Shape 381"/>
          <p:cNvSpPr txBox="1">
            <a:spLocks noGrp="1"/>
          </p:cNvSpPr>
          <p:nvPr>
            <p:ph type="sldNum" idx="12"/>
          </p:nvPr>
        </p:nvSpPr>
        <p:spPr>
          <a:xfrm>
            <a:off x="3970937" y="8829967"/>
            <a:ext cx="3037799" cy="464699"/>
          </a:xfrm>
          <a:prstGeom prst="rect">
            <a:avLst/>
          </a:prstGeom>
        </p:spPr>
        <p:txBody>
          <a:bodyPr lIns="93150" tIns="46550" rIns="93150" bIns="46550" anchor="b" anchorCtr="0">
            <a:noAutofit/>
          </a:bodyPr>
          <a:lstStyle/>
          <a:p>
            <a:pPr lvl="0">
              <a:spcBef>
                <a:spcPts val="0"/>
              </a:spcBef>
              <a:buClr>
                <a:schemeClr val="dk1"/>
              </a:buClr>
              <a:buSzPct val="25000"/>
              <a:buFont typeface="Calibri"/>
              <a:buNone/>
            </a:pPr>
            <a:fld id="{00000000-1234-1234-1234-123412341234}" type="slidenum">
              <a:rPr lang="en-US"/>
              <a:t>18</a:t>
            </a:fld>
            <a:endParaRPr lang="en-US"/>
          </a:p>
        </p:txBody>
      </p:sp>
    </p:spTree>
    <p:extLst>
      <p:ext uri="{BB962C8B-B14F-4D97-AF65-F5344CB8AC3E}">
        <p14:creationId xmlns:p14="http://schemas.microsoft.com/office/powerpoint/2010/main" val="228911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SzPct val="25000"/>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SzPct val="25000"/>
              <a:buNone/>
            </a:pPr>
            <a:endParaRPr lang="en-US" sz="1200" b="1" i="0" u="none" strike="noStrike" cap="none" dirty="0" smtClean="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C14CEB38-DA38-4F43-AFB8-94FE45CA5866}" type="slidenum">
              <a:rPr lang="de-DE" smtClean="0"/>
              <a:pPr/>
              <a:t>19</a:t>
            </a:fld>
            <a:endParaRPr lang="de-DE" dirty="0"/>
          </a:p>
        </p:txBody>
      </p:sp>
    </p:spTree>
    <p:extLst>
      <p:ext uri="{BB962C8B-B14F-4D97-AF65-F5344CB8AC3E}">
        <p14:creationId xmlns:p14="http://schemas.microsoft.com/office/powerpoint/2010/main" val="2571524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5" name="Shape 395"/>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spcAft>
                <a:spcPts val="0"/>
              </a:spcAft>
              <a:buSzPct val="25000"/>
              <a:buNone/>
            </a:pPr>
            <a:endParaRPr lang="en-US" b="1" dirty="0"/>
          </a:p>
        </p:txBody>
      </p:sp>
      <p:sp>
        <p:nvSpPr>
          <p:cNvPr id="396" name="Shape 396"/>
          <p:cNvSpPr txBox="1">
            <a:spLocks noGrp="1"/>
          </p:cNvSpPr>
          <p:nvPr>
            <p:ph type="sldNum" idx="12"/>
          </p:nvPr>
        </p:nvSpPr>
        <p:spPr>
          <a:xfrm>
            <a:off x="3970937" y="8829967"/>
            <a:ext cx="3037839" cy="464819"/>
          </a:xfrm>
          <a:prstGeom prst="rect">
            <a:avLst/>
          </a:prstGeom>
          <a:noFill/>
          <a:ln>
            <a:noFill/>
          </a:ln>
        </p:spPr>
        <p:txBody>
          <a:bodyPr lIns="93150" tIns="46550" rIns="93150" bIns="4655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tl val="0"/>
              </a:rPr>
              <a:t>20</a:t>
            </a:fld>
            <a:endParaRPr lang="en-US" sz="1200" b="0" i="0" u="none" strike="noStrike" cap="none">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575364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777608" y="9428583"/>
            <a:ext cx="2889938" cy="496332"/>
          </a:xfrm>
          <a:prstGeom prst="rect">
            <a:avLst/>
          </a:prstGeom>
          <a:noFill/>
          <a:ln w="9525">
            <a:noFill/>
            <a:miter lim="800000"/>
            <a:headEnd/>
            <a:tailEnd/>
          </a:ln>
        </p:spPr>
        <p:txBody>
          <a:bodyPr lIns="91426" tIns="45713" rIns="91426" bIns="45713" anchor="b"/>
          <a:lstStyle/>
          <a:p>
            <a:pPr algn="r"/>
            <a:fld id="{F57D06E3-AE3D-498F-94DB-DD6B1B9AA1BA}" type="slidenum">
              <a:rPr lang="en-US" sz="1200" noProof="1" smtClean="0"/>
              <a:pPr algn="r"/>
              <a:t>3</a:t>
            </a:fld>
            <a:endParaRPr lang="en-US" sz="1200" noProof="1"/>
          </a:p>
        </p:txBody>
      </p:sp>
      <p:sp>
        <p:nvSpPr>
          <p:cNvPr id="231427" name="Rectangle 7"/>
          <p:cNvSpPr txBox="1">
            <a:spLocks noGrp="1" noChangeArrowheads="1"/>
          </p:cNvSpPr>
          <p:nvPr/>
        </p:nvSpPr>
        <p:spPr bwMode="auto">
          <a:xfrm>
            <a:off x="3780695" y="9433753"/>
            <a:ext cx="2888394" cy="492885"/>
          </a:xfrm>
          <a:prstGeom prst="rect">
            <a:avLst/>
          </a:prstGeom>
          <a:noFill/>
          <a:ln w="9525">
            <a:noFill/>
            <a:miter lim="800000"/>
            <a:headEnd/>
            <a:tailEnd/>
          </a:ln>
        </p:spPr>
        <p:txBody>
          <a:bodyPr lIns="94809" tIns="47409" rIns="94809" bIns="47409" anchor="b"/>
          <a:lstStyle/>
          <a:p>
            <a:pPr algn="r" defTabSz="947592"/>
            <a:fld id="{4325F0E8-AEB7-4879-A06E-A5A28001E07F}" type="slidenum">
              <a:rPr lang="en-US" sz="1300" smtClean="0"/>
              <a:pPr algn="r" defTabSz="947592"/>
              <a:t>3</a:t>
            </a:fld>
            <a:endParaRPr lang="en-US" sz="1300" dirty="0"/>
          </a:p>
        </p:txBody>
      </p:sp>
      <p:sp>
        <p:nvSpPr>
          <p:cNvPr id="231428" name="Rectangle 2"/>
          <p:cNvSpPr>
            <a:spLocks noGrp="1" noRot="1" noChangeAspect="1" noChangeArrowheads="1" noTextEdit="1"/>
          </p:cNvSpPr>
          <p:nvPr>
            <p:ph type="sldImg"/>
          </p:nvPr>
        </p:nvSpPr>
        <p:spPr>
          <a:xfrm>
            <a:off x="852488" y="744538"/>
            <a:ext cx="4965700" cy="3724275"/>
          </a:xfrm>
          <a:ln/>
        </p:spPr>
      </p:sp>
      <p:sp>
        <p:nvSpPr>
          <p:cNvPr id="231429" name="Rectangle 3"/>
          <p:cNvSpPr>
            <a:spLocks noGrp="1" noChangeArrowheads="1"/>
          </p:cNvSpPr>
          <p:nvPr>
            <p:ph type="body" idx="1"/>
          </p:nvPr>
        </p:nvSpPr>
        <p:spPr>
          <a:xfrm>
            <a:off x="889213" y="4715154"/>
            <a:ext cx="4890665" cy="4466987"/>
          </a:xfrm>
          <a:noFill/>
          <a:ln/>
        </p:spPr>
        <p:txBody>
          <a:bodyPr lIns="94809" tIns="47409" rIns="94809" bIns="47409"/>
          <a:lstStyle/>
          <a:p>
            <a:pPr eaLnBrk="1" hangingPunct="1"/>
            <a:endParaRPr lang="en-US" noProof="1" smtClean="0">
              <a:cs typeface="Arial" pitchFamily="34" charset="0"/>
            </a:endParaRPr>
          </a:p>
        </p:txBody>
      </p:sp>
    </p:spTree>
    <p:extLst>
      <p:ext uri="{BB962C8B-B14F-4D97-AF65-F5344CB8AC3E}">
        <p14:creationId xmlns:p14="http://schemas.microsoft.com/office/powerpoint/2010/main" val="2519830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a:spcBef>
                <a:spcPts val="0"/>
              </a:spcBef>
              <a:buNone/>
            </a:pPr>
            <a:endParaRPr/>
          </a:p>
        </p:txBody>
      </p:sp>
      <p:sp>
        <p:nvSpPr>
          <p:cNvPr id="402" name="Shape 402"/>
          <p:cNvSpPr txBox="1">
            <a:spLocks noGrp="1"/>
          </p:cNvSpPr>
          <p:nvPr>
            <p:ph type="sldNum" idx="12"/>
          </p:nvPr>
        </p:nvSpPr>
        <p:spPr>
          <a:xfrm>
            <a:off x="3970937" y="8829967"/>
            <a:ext cx="3037799" cy="464699"/>
          </a:xfrm>
          <a:prstGeom prst="rect">
            <a:avLst/>
          </a:prstGeom>
        </p:spPr>
        <p:txBody>
          <a:bodyPr lIns="93150" tIns="46550" rIns="93150" bIns="46550" anchor="b" anchorCtr="0">
            <a:noAutofit/>
          </a:bodyPr>
          <a:lstStyle/>
          <a:p>
            <a:pPr lvl="0">
              <a:spcBef>
                <a:spcPts val="0"/>
              </a:spcBef>
              <a:buClr>
                <a:schemeClr val="dk1"/>
              </a:buClr>
              <a:buSzPct val="25000"/>
              <a:buFont typeface="Calibri"/>
              <a:buNone/>
            </a:pPr>
            <a:fld id="{00000000-1234-1234-1234-123412341234}" type="slidenum">
              <a:rPr lang="en-US"/>
              <a:t>21</a:t>
            </a:fld>
            <a:endParaRPr lang="en-US"/>
          </a:p>
        </p:txBody>
      </p:sp>
    </p:spTree>
    <p:extLst>
      <p:ext uri="{BB962C8B-B14F-4D97-AF65-F5344CB8AC3E}">
        <p14:creationId xmlns:p14="http://schemas.microsoft.com/office/powerpoint/2010/main" val="4095752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7" name="Shape 407"/>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buSzPct val="25000"/>
              <a:buNone/>
            </a:pPr>
            <a:endParaRPr lang="en-US" b="1" dirty="0"/>
          </a:p>
        </p:txBody>
      </p:sp>
      <p:sp>
        <p:nvSpPr>
          <p:cNvPr id="408" name="Shape 408"/>
          <p:cNvSpPr txBox="1">
            <a:spLocks noGrp="1"/>
          </p:cNvSpPr>
          <p:nvPr>
            <p:ph type="sldNum" idx="12"/>
          </p:nvPr>
        </p:nvSpPr>
        <p:spPr>
          <a:xfrm>
            <a:off x="3970937" y="8829967"/>
            <a:ext cx="3037839" cy="464819"/>
          </a:xfrm>
          <a:prstGeom prst="rect">
            <a:avLst/>
          </a:prstGeom>
          <a:noFill/>
          <a:ln>
            <a:noFill/>
          </a:ln>
        </p:spPr>
        <p:txBody>
          <a:bodyPr lIns="93150" tIns="46550" rIns="93150" bIns="4655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tl val="0"/>
              </a:rPr>
              <a:t>22</a:t>
            </a:fld>
            <a:endParaRPr lang="en-US" sz="1200" b="0" i="0" u="none" strike="noStrike" cap="none">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430987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5" name="Shape 415"/>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416" name="Shape 416"/>
          <p:cNvSpPr txBox="1">
            <a:spLocks noGrp="1"/>
          </p:cNvSpPr>
          <p:nvPr>
            <p:ph type="sldNum" idx="12"/>
          </p:nvPr>
        </p:nvSpPr>
        <p:spPr>
          <a:xfrm>
            <a:off x="3970937" y="8829967"/>
            <a:ext cx="3037839" cy="464819"/>
          </a:xfrm>
          <a:prstGeom prst="rect">
            <a:avLst/>
          </a:prstGeom>
          <a:noFill/>
          <a:ln>
            <a:noFill/>
          </a:ln>
        </p:spPr>
        <p:txBody>
          <a:bodyPr lIns="93150" tIns="46550" rIns="93150" bIns="4655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tl val="0"/>
              </a:rPr>
              <a:t>23</a:t>
            </a:fld>
            <a:endParaRPr lang="en-US" sz="1200" b="0" i="0" u="none" strike="noStrike" cap="none">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624891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3" name="Shape 423"/>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424" name="Shape 424"/>
          <p:cNvSpPr txBox="1">
            <a:spLocks noGrp="1"/>
          </p:cNvSpPr>
          <p:nvPr>
            <p:ph type="sldNum" idx="12"/>
          </p:nvPr>
        </p:nvSpPr>
        <p:spPr>
          <a:xfrm>
            <a:off x="3970937" y="8829967"/>
            <a:ext cx="3037839" cy="464819"/>
          </a:xfrm>
          <a:prstGeom prst="rect">
            <a:avLst/>
          </a:prstGeom>
          <a:noFill/>
          <a:ln>
            <a:noFill/>
          </a:ln>
        </p:spPr>
        <p:txBody>
          <a:bodyPr lIns="93150" tIns="46550" rIns="93150" bIns="4655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tl val="0"/>
              </a:rPr>
              <a:t>24</a:t>
            </a:fld>
            <a:endParaRPr lang="en-US" sz="1200" b="0" i="0" u="none" strike="noStrike" cap="none">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651401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6" name="Shape 436"/>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Dr. Wes Becker, 1971- wrote about studies that he had conducted with teachers who were reprimanding and reminding students about out-of-seat behavior during work periods.  He encouraged the teacher to reprimand students more immediately and more consistently.  The teacher assumed this would decrease the behavior.  In fact, the number of students getting out of their seats at the wrong time increased.</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Why do you think this was?</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Dr. Becker called this the criticism trap.  Although the teachers thought they were doing something effective, the students, who were starved for attention, were getting out of their seats at least in part to get their teachers to look at them and talk to them.  </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Have you had those students who have acted out just to receive the negative attention?  Some students crave any sort of attention they don’t care if it is negative or positive, so it’s super important to be sure that you are giving the positive feedback.  </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The only way out of the criticism trap is to have more interactions with the students when they are behaving responsibly than when they are misbehaving. </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*At this point, complete number 6 on your STOIC worksheet- Define the rules and procedures for all staff when they are supervising common areas and implementing schoolwide policies.</a:t>
            </a:r>
          </a:p>
        </p:txBody>
      </p:sp>
      <p:sp>
        <p:nvSpPr>
          <p:cNvPr id="437" name="Shape 437"/>
          <p:cNvSpPr txBox="1">
            <a:spLocks noGrp="1"/>
          </p:cNvSpPr>
          <p:nvPr>
            <p:ph type="sldNum" idx="12"/>
          </p:nvPr>
        </p:nvSpPr>
        <p:spPr>
          <a:xfrm>
            <a:off x="3970937" y="8829967"/>
            <a:ext cx="3037839" cy="464819"/>
          </a:xfrm>
          <a:prstGeom prst="rect">
            <a:avLst/>
          </a:prstGeom>
          <a:noFill/>
          <a:ln>
            <a:noFill/>
          </a:ln>
        </p:spPr>
        <p:txBody>
          <a:bodyPr lIns="93150" tIns="46550" rIns="93150" bIns="4655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tl val="0"/>
              </a:rPr>
              <a:t>25</a:t>
            </a:fld>
            <a:endParaRPr lang="en-US" sz="1200" b="0" i="0" u="none" strike="noStrike" cap="none">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400251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txBox="1">
            <a:spLocks noGrp="1"/>
          </p:cNvSpPr>
          <p:nvPr>
            <p:ph type="body" idx="1"/>
          </p:nvPr>
        </p:nvSpPr>
        <p:spPr>
          <a:xfrm>
            <a:off x="701041" y="4415789"/>
            <a:ext cx="5608319" cy="4183379"/>
          </a:xfrm>
          <a:prstGeom prst="rect">
            <a:avLst/>
          </a:prstGeom>
        </p:spPr>
        <p:txBody>
          <a:bodyPr lIns="91425" tIns="91425" rIns="91425" bIns="91425" anchor="t" anchorCtr="0">
            <a:noAutofit/>
          </a:bodyPr>
          <a:lstStyle/>
          <a:p>
            <a:pPr lvl="0" rtl="0">
              <a:spcBef>
                <a:spcPts val="0"/>
              </a:spcBef>
              <a:buNone/>
            </a:pPr>
            <a:endParaRPr lang="en-US" sz="1400" b="1" dirty="0"/>
          </a:p>
        </p:txBody>
      </p:sp>
      <p:sp>
        <p:nvSpPr>
          <p:cNvPr id="444" name="Shape 44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6246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1" name="Shape 451"/>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452" name="Shape 452"/>
          <p:cNvSpPr txBox="1">
            <a:spLocks noGrp="1"/>
          </p:cNvSpPr>
          <p:nvPr>
            <p:ph type="sldNum" idx="12"/>
          </p:nvPr>
        </p:nvSpPr>
        <p:spPr>
          <a:xfrm>
            <a:off x="3970937" y="8829967"/>
            <a:ext cx="3037839" cy="464819"/>
          </a:xfrm>
          <a:prstGeom prst="rect">
            <a:avLst/>
          </a:prstGeom>
          <a:noFill/>
          <a:ln>
            <a:noFill/>
          </a:ln>
        </p:spPr>
        <p:txBody>
          <a:bodyPr lIns="93150" tIns="46550" rIns="93150" bIns="4655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tl val="0"/>
              </a:rPr>
              <a:t>27</a:t>
            </a:fld>
            <a:endParaRPr lang="en-US" sz="1200" b="0" i="0" u="none" strike="noStrike" cap="none">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993067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9" name="Shape 459"/>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spcAft>
                <a:spcPts val="0"/>
              </a:spcAft>
              <a:buSzPct val="25000"/>
              <a:buNone/>
            </a:pPr>
            <a:endParaRPr lang="en-US" sz="1200" b="0" i="0" u="none" strike="noStrike" cap="none" dirty="0">
              <a:solidFill>
                <a:schemeClr val="dk1"/>
              </a:solidFill>
              <a:latin typeface="Calibri"/>
              <a:ea typeface="Calibri"/>
              <a:cs typeface="Calibri"/>
              <a:sym typeface="Calibri"/>
            </a:endParaRPr>
          </a:p>
        </p:txBody>
      </p:sp>
      <p:sp>
        <p:nvSpPr>
          <p:cNvPr id="460" name="Shape 460"/>
          <p:cNvSpPr txBox="1">
            <a:spLocks noGrp="1"/>
          </p:cNvSpPr>
          <p:nvPr>
            <p:ph type="sldNum" idx="12"/>
          </p:nvPr>
        </p:nvSpPr>
        <p:spPr>
          <a:xfrm>
            <a:off x="3970937" y="8829967"/>
            <a:ext cx="3037839" cy="464819"/>
          </a:xfrm>
          <a:prstGeom prst="rect">
            <a:avLst/>
          </a:prstGeom>
          <a:noFill/>
          <a:ln>
            <a:noFill/>
          </a:ln>
        </p:spPr>
        <p:txBody>
          <a:bodyPr lIns="93150" tIns="46550" rIns="93150" bIns="4655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tl val="0"/>
              </a:rPr>
              <a:t>28</a:t>
            </a:fld>
            <a:endParaRPr lang="en-US" sz="1200" b="0" i="0" u="none" strike="noStrike" cap="none">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3110705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7" name="Shape 467"/>
          <p:cNvSpPr txBox="1">
            <a:spLocks noGrp="1"/>
          </p:cNvSpPr>
          <p:nvPr>
            <p:ph type="body" idx="1"/>
          </p:nvPr>
        </p:nvSpPr>
        <p:spPr>
          <a:xfrm>
            <a:off x="701041" y="4415789"/>
            <a:ext cx="5608319" cy="4183379"/>
          </a:xfrm>
          <a:prstGeom prst="rect">
            <a:avLst/>
          </a:prstGeom>
          <a:noFill/>
          <a:ln>
            <a:noFill/>
          </a:ln>
        </p:spPr>
        <p:txBody>
          <a:bodyPr lIns="93150" tIns="93150" rIns="93150" bIns="93150" anchor="t" anchorCtr="0">
            <a:noAutofit/>
          </a:bodyPr>
          <a:lstStyle/>
          <a:p>
            <a:pPr marL="0" marR="0" lvl="0" indent="0" algn="l" rtl="0">
              <a:spcBef>
                <a:spcPts val="0"/>
              </a:spcBef>
              <a:spcAft>
                <a:spcPts val="0"/>
              </a:spcAft>
              <a:buSzPct val="25000"/>
              <a:buNone/>
            </a:pPr>
            <a:endParaRPr lang="en-US" sz="1200" b="0" i="0" u="none" strike="noStrike" cap="none" dirty="0">
              <a:solidFill>
                <a:schemeClr val="dk1"/>
              </a:solidFill>
              <a:latin typeface="Calibri"/>
              <a:ea typeface="Calibri"/>
              <a:cs typeface="Calibri"/>
              <a:sym typeface="Calibri"/>
            </a:endParaRPr>
          </a:p>
        </p:txBody>
      </p:sp>
      <p:sp>
        <p:nvSpPr>
          <p:cNvPr id="468" name="Shape 468"/>
          <p:cNvSpPr txBox="1">
            <a:spLocks noGrp="1"/>
          </p:cNvSpPr>
          <p:nvPr>
            <p:ph type="sldNum" idx="12"/>
          </p:nvPr>
        </p:nvSpPr>
        <p:spPr>
          <a:xfrm>
            <a:off x="3970937" y="8829967"/>
            <a:ext cx="3037839" cy="464819"/>
          </a:xfrm>
          <a:prstGeom prst="rect">
            <a:avLst/>
          </a:prstGeom>
          <a:noFill/>
          <a:ln>
            <a:noFill/>
          </a:ln>
        </p:spPr>
        <p:txBody>
          <a:bodyPr lIns="93150" tIns="46550" rIns="93150" bIns="4655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tl val="0"/>
              </a:rPr>
              <a:t>29</a:t>
            </a:fld>
            <a:endParaRPr lang="en-US" sz="1200" b="0" i="0" u="none" strike="noStrike" cap="none">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986963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endParaRPr lang="en-US" sz="1200" b="1"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C14CEB38-DA38-4F43-AFB8-94FE45CA5866}" type="slidenum">
              <a:rPr lang="de-DE" smtClean="0"/>
              <a:pPr/>
              <a:t>30</a:t>
            </a:fld>
            <a:endParaRPr lang="de-DE" dirty="0"/>
          </a:p>
        </p:txBody>
      </p:sp>
    </p:spTree>
    <p:extLst>
      <p:ext uri="{BB962C8B-B14F-4D97-AF65-F5344CB8AC3E}">
        <p14:creationId xmlns:p14="http://schemas.microsoft.com/office/powerpoint/2010/main" val="3562823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CEB38-DA38-4F43-AFB8-94FE45CA5866}" type="slidenum">
              <a:rPr lang="de-DE" smtClean="0"/>
              <a:pPr/>
              <a:t>4</a:t>
            </a:fld>
            <a:endParaRPr lang="de-DE" dirty="0"/>
          </a:p>
        </p:txBody>
      </p:sp>
    </p:spTree>
    <p:extLst>
      <p:ext uri="{BB962C8B-B14F-4D97-AF65-F5344CB8AC3E}">
        <p14:creationId xmlns:p14="http://schemas.microsoft.com/office/powerpoint/2010/main" val="2348709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3" name="Shape 483"/>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rtl="0">
              <a:spcBef>
                <a:spcPts val="0"/>
              </a:spcBef>
              <a:buNone/>
            </a:pPr>
            <a:endParaRPr b="1" dirty="0"/>
          </a:p>
          <a:p>
            <a:pPr lvl="0">
              <a:spcBef>
                <a:spcPts val="0"/>
              </a:spcBef>
              <a:buNone/>
            </a:pPr>
            <a:endParaRPr b="1" dirty="0"/>
          </a:p>
        </p:txBody>
      </p:sp>
      <p:sp>
        <p:nvSpPr>
          <p:cNvPr id="484" name="Shape 484"/>
          <p:cNvSpPr txBox="1">
            <a:spLocks noGrp="1"/>
          </p:cNvSpPr>
          <p:nvPr>
            <p:ph type="sldNum" idx="12"/>
          </p:nvPr>
        </p:nvSpPr>
        <p:spPr>
          <a:xfrm>
            <a:off x="3970937" y="8829967"/>
            <a:ext cx="3037799" cy="464699"/>
          </a:xfrm>
          <a:prstGeom prst="rect">
            <a:avLst/>
          </a:prstGeom>
        </p:spPr>
        <p:txBody>
          <a:bodyPr lIns="93150" tIns="46550" rIns="93150" bIns="46550" anchor="b" anchorCtr="0">
            <a:noAutofit/>
          </a:bodyPr>
          <a:lstStyle/>
          <a:p>
            <a:pPr lvl="0">
              <a:spcBef>
                <a:spcPts val="0"/>
              </a:spcBef>
              <a:buClr>
                <a:schemeClr val="dk1"/>
              </a:buClr>
              <a:buSzPct val="25000"/>
              <a:buFont typeface="Calibri"/>
              <a:buNone/>
            </a:pPr>
            <a:fld id="{00000000-1234-1234-1234-123412341234}" type="slidenum">
              <a:rPr lang="en-US"/>
              <a:t>31</a:t>
            </a:fld>
            <a:endParaRPr lang="en-US"/>
          </a:p>
        </p:txBody>
      </p:sp>
    </p:spTree>
    <p:extLst>
      <p:ext uri="{BB962C8B-B14F-4D97-AF65-F5344CB8AC3E}">
        <p14:creationId xmlns:p14="http://schemas.microsoft.com/office/powerpoint/2010/main" val="1405474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0" name="Shape 500"/>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a:spcBef>
                <a:spcPts val="0"/>
              </a:spcBef>
              <a:buNone/>
            </a:pPr>
            <a:r>
              <a:rPr lang="en-US"/>
              <a:t>fill out to rate your campus on their supervisory skills as a whole. Focus on Expect and Correct….and at your own team meeting you can look at and assess the other categories.</a:t>
            </a:r>
          </a:p>
        </p:txBody>
      </p:sp>
      <p:sp>
        <p:nvSpPr>
          <p:cNvPr id="501" name="Shape 501"/>
          <p:cNvSpPr txBox="1">
            <a:spLocks noGrp="1"/>
          </p:cNvSpPr>
          <p:nvPr>
            <p:ph type="sldNum" idx="12"/>
          </p:nvPr>
        </p:nvSpPr>
        <p:spPr>
          <a:xfrm>
            <a:off x="3970937" y="8829967"/>
            <a:ext cx="3037799" cy="464699"/>
          </a:xfrm>
          <a:prstGeom prst="rect">
            <a:avLst/>
          </a:prstGeom>
        </p:spPr>
        <p:txBody>
          <a:bodyPr lIns="93150" tIns="46550" rIns="93150" bIns="46550" anchor="b" anchorCtr="0">
            <a:noAutofit/>
          </a:bodyPr>
          <a:lstStyle/>
          <a:p>
            <a:pPr lvl="0">
              <a:spcBef>
                <a:spcPts val="0"/>
              </a:spcBef>
              <a:buClr>
                <a:schemeClr val="dk1"/>
              </a:buClr>
              <a:buSzPct val="25000"/>
              <a:buFont typeface="Calibri"/>
              <a:buNone/>
            </a:pPr>
            <a:fld id="{00000000-1234-1234-1234-123412341234}" type="slidenum">
              <a:rPr lang="en-US"/>
              <a:t>32</a:t>
            </a:fld>
            <a:endParaRPr lang="en-US"/>
          </a:p>
        </p:txBody>
      </p:sp>
    </p:spTree>
    <p:extLst>
      <p:ext uri="{BB962C8B-B14F-4D97-AF65-F5344CB8AC3E}">
        <p14:creationId xmlns:p14="http://schemas.microsoft.com/office/powerpoint/2010/main" val="3424652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8" name="Shape 508"/>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a:spcBef>
                <a:spcPts val="0"/>
              </a:spcBef>
              <a:buNone/>
            </a:pPr>
            <a:endParaRPr dirty="0"/>
          </a:p>
        </p:txBody>
      </p:sp>
      <p:sp>
        <p:nvSpPr>
          <p:cNvPr id="509" name="Shape 509"/>
          <p:cNvSpPr txBox="1">
            <a:spLocks noGrp="1"/>
          </p:cNvSpPr>
          <p:nvPr>
            <p:ph type="sldNum" idx="12"/>
          </p:nvPr>
        </p:nvSpPr>
        <p:spPr>
          <a:xfrm>
            <a:off x="3970937" y="8829967"/>
            <a:ext cx="3037799" cy="464699"/>
          </a:xfrm>
          <a:prstGeom prst="rect">
            <a:avLst/>
          </a:prstGeom>
        </p:spPr>
        <p:txBody>
          <a:bodyPr lIns="93150" tIns="46550" rIns="93150" bIns="46550" anchor="b" anchorCtr="0">
            <a:noAutofit/>
          </a:bodyPr>
          <a:lstStyle/>
          <a:p>
            <a:pPr lvl="0">
              <a:spcBef>
                <a:spcPts val="0"/>
              </a:spcBef>
              <a:buClr>
                <a:schemeClr val="dk1"/>
              </a:buClr>
              <a:buSzPct val="25000"/>
              <a:buFont typeface="Calibri"/>
              <a:buNone/>
            </a:pPr>
            <a:fld id="{00000000-1234-1234-1234-123412341234}" type="slidenum">
              <a:rPr lang="en-US"/>
              <a:t>33</a:t>
            </a:fld>
            <a:endParaRPr lang="en-US"/>
          </a:p>
        </p:txBody>
      </p:sp>
    </p:spTree>
    <p:extLst>
      <p:ext uri="{BB962C8B-B14F-4D97-AF65-F5344CB8AC3E}">
        <p14:creationId xmlns:p14="http://schemas.microsoft.com/office/powerpoint/2010/main" val="2329974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6" name="Shape 516"/>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rtl="0">
              <a:spcBef>
                <a:spcPts val="0"/>
              </a:spcBef>
              <a:buNone/>
            </a:pPr>
            <a:endParaRPr lang="en-US" sz="1800" b="1" dirty="0"/>
          </a:p>
        </p:txBody>
      </p:sp>
      <p:sp>
        <p:nvSpPr>
          <p:cNvPr id="517" name="Shape 517"/>
          <p:cNvSpPr txBox="1">
            <a:spLocks noGrp="1"/>
          </p:cNvSpPr>
          <p:nvPr>
            <p:ph type="sldNum" idx="12"/>
          </p:nvPr>
        </p:nvSpPr>
        <p:spPr>
          <a:xfrm>
            <a:off x="3970937" y="8829967"/>
            <a:ext cx="3037799" cy="464699"/>
          </a:xfrm>
          <a:prstGeom prst="rect">
            <a:avLst/>
          </a:prstGeom>
        </p:spPr>
        <p:txBody>
          <a:bodyPr lIns="93150" tIns="46550" rIns="93150" bIns="46550" anchor="b" anchorCtr="0">
            <a:noAutofit/>
          </a:bodyPr>
          <a:lstStyle/>
          <a:p>
            <a:pPr lvl="0">
              <a:spcBef>
                <a:spcPts val="0"/>
              </a:spcBef>
              <a:buClr>
                <a:schemeClr val="dk1"/>
              </a:buClr>
              <a:buSzPct val="25000"/>
              <a:buFont typeface="Calibri"/>
              <a:buNone/>
            </a:pPr>
            <a:fld id="{00000000-1234-1234-1234-123412341234}" type="slidenum">
              <a:rPr lang="en-US"/>
              <a:t>34</a:t>
            </a:fld>
            <a:endParaRPr lang="en-US"/>
          </a:p>
        </p:txBody>
      </p:sp>
    </p:spTree>
    <p:extLst>
      <p:ext uri="{BB962C8B-B14F-4D97-AF65-F5344CB8AC3E}">
        <p14:creationId xmlns:p14="http://schemas.microsoft.com/office/powerpoint/2010/main" val="1390511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4" name="Shape 524"/>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rtl="0">
              <a:spcBef>
                <a:spcPts val="0"/>
              </a:spcBef>
              <a:buNone/>
            </a:pPr>
            <a:endParaRPr dirty="0"/>
          </a:p>
          <a:p>
            <a:pPr lvl="0">
              <a:spcBef>
                <a:spcPts val="0"/>
              </a:spcBef>
              <a:buNone/>
            </a:pPr>
            <a:endParaRPr dirty="0"/>
          </a:p>
        </p:txBody>
      </p:sp>
      <p:sp>
        <p:nvSpPr>
          <p:cNvPr id="525" name="Shape 525"/>
          <p:cNvSpPr txBox="1">
            <a:spLocks noGrp="1"/>
          </p:cNvSpPr>
          <p:nvPr>
            <p:ph type="sldNum" idx="12"/>
          </p:nvPr>
        </p:nvSpPr>
        <p:spPr>
          <a:xfrm>
            <a:off x="3970937" y="8829967"/>
            <a:ext cx="3037799" cy="464699"/>
          </a:xfrm>
          <a:prstGeom prst="rect">
            <a:avLst/>
          </a:prstGeom>
        </p:spPr>
        <p:txBody>
          <a:bodyPr lIns="93150" tIns="46550" rIns="93150" bIns="46550" anchor="b" anchorCtr="0">
            <a:noAutofit/>
          </a:bodyPr>
          <a:lstStyle/>
          <a:p>
            <a:pPr lvl="0">
              <a:spcBef>
                <a:spcPts val="0"/>
              </a:spcBef>
              <a:buClr>
                <a:schemeClr val="dk1"/>
              </a:buClr>
              <a:buSzPct val="25000"/>
              <a:buFont typeface="Calibri"/>
              <a:buNone/>
            </a:pPr>
            <a:fld id="{00000000-1234-1234-1234-123412341234}" type="slidenum">
              <a:rPr lang="en-US"/>
              <a:t>35</a:t>
            </a:fld>
            <a:endParaRPr lang="en-US"/>
          </a:p>
        </p:txBody>
      </p:sp>
    </p:spTree>
    <p:extLst>
      <p:ext uri="{BB962C8B-B14F-4D97-AF65-F5344CB8AC3E}">
        <p14:creationId xmlns:p14="http://schemas.microsoft.com/office/powerpoint/2010/main" val="390029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txBox="1">
            <a:spLocks noGrp="1"/>
          </p:cNvSpPr>
          <p:nvPr>
            <p:ph type="body" idx="1"/>
          </p:nvPr>
        </p:nvSpPr>
        <p:spPr>
          <a:xfrm>
            <a:off x="701041" y="4415789"/>
            <a:ext cx="5608319" cy="4183379"/>
          </a:xfrm>
          <a:prstGeom prst="rect">
            <a:avLst/>
          </a:prstGeom>
        </p:spPr>
        <p:txBody>
          <a:bodyPr lIns="91425" tIns="91425" rIns="91425" bIns="91425" anchor="t" anchorCtr="0">
            <a:noAutofit/>
          </a:bodyPr>
          <a:lstStyle/>
          <a:p>
            <a:pPr lvl="0">
              <a:spcBef>
                <a:spcPts val="0"/>
              </a:spcBef>
              <a:buNone/>
            </a:pPr>
            <a:endParaRPr lang="en-US" dirty="0"/>
          </a:p>
        </p:txBody>
      </p:sp>
      <p:sp>
        <p:nvSpPr>
          <p:cNvPr id="530" name="Shape 53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2096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7" name="Shape 537"/>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rtl="0">
              <a:spcBef>
                <a:spcPts val="0"/>
              </a:spcBef>
              <a:buNone/>
            </a:pPr>
            <a:endParaRPr lang="en-US" dirty="0"/>
          </a:p>
        </p:txBody>
      </p:sp>
      <p:sp>
        <p:nvSpPr>
          <p:cNvPr id="538" name="Shape 538"/>
          <p:cNvSpPr txBox="1">
            <a:spLocks noGrp="1"/>
          </p:cNvSpPr>
          <p:nvPr>
            <p:ph type="sldNum" idx="12"/>
          </p:nvPr>
        </p:nvSpPr>
        <p:spPr>
          <a:xfrm>
            <a:off x="3970937" y="8829967"/>
            <a:ext cx="3037799" cy="464699"/>
          </a:xfrm>
          <a:prstGeom prst="rect">
            <a:avLst/>
          </a:prstGeom>
        </p:spPr>
        <p:txBody>
          <a:bodyPr lIns="93150" tIns="46550" rIns="93150" bIns="46550" anchor="b" anchorCtr="0">
            <a:noAutofit/>
          </a:bodyPr>
          <a:lstStyle/>
          <a:p>
            <a:pPr lvl="0">
              <a:spcBef>
                <a:spcPts val="0"/>
              </a:spcBef>
              <a:buClr>
                <a:schemeClr val="dk1"/>
              </a:buClr>
              <a:buSzPct val="25000"/>
              <a:buFont typeface="Calibri"/>
              <a:buNone/>
            </a:pPr>
            <a:fld id="{00000000-1234-1234-1234-123412341234}" type="slidenum">
              <a:rPr lang="en-US"/>
              <a:t>37</a:t>
            </a:fld>
            <a:endParaRPr lang="en-US"/>
          </a:p>
        </p:txBody>
      </p:sp>
    </p:spTree>
    <p:extLst>
      <p:ext uri="{BB962C8B-B14F-4D97-AF65-F5344CB8AC3E}">
        <p14:creationId xmlns:p14="http://schemas.microsoft.com/office/powerpoint/2010/main" val="40907790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Shape 544"/>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a:spcBef>
                <a:spcPts val="0"/>
              </a:spcBef>
              <a:buNone/>
            </a:pPr>
            <a:endParaRPr lang="en-US" dirty="0"/>
          </a:p>
        </p:txBody>
      </p:sp>
      <p:sp>
        <p:nvSpPr>
          <p:cNvPr id="545" name="Shape 545"/>
          <p:cNvSpPr txBox="1">
            <a:spLocks noGrp="1"/>
          </p:cNvSpPr>
          <p:nvPr>
            <p:ph type="sldNum" idx="12"/>
          </p:nvPr>
        </p:nvSpPr>
        <p:spPr>
          <a:xfrm>
            <a:off x="3970937" y="8829967"/>
            <a:ext cx="3037799" cy="464699"/>
          </a:xfrm>
          <a:prstGeom prst="rect">
            <a:avLst/>
          </a:prstGeom>
        </p:spPr>
        <p:txBody>
          <a:bodyPr lIns="93150" tIns="46550" rIns="93150" bIns="46550" anchor="b" anchorCtr="0">
            <a:noAutofit/>
          </a:bodyPr>
          <a:lstStyle/>
          <a:p>
            <a:pPr lvl="0">
              <a:spcBef>
                <a:spcPts val="0"/>
              </a:spcBef>
              <a:buClr>
                <a:schemeClr val="dk1"/>
              </a:buClr>
              <a:buSzPct val="25000"/>
              <a:buFont typeface="Calibri"/>
              <a:buNone/>
            </a:pPr>
            <a:fld id="{00000000-1234-1234-1234-123412341234}" type="slidenum">
              <a:rPr lang="en-US"/>
              <a:t>38</a:t>
            </a:fld>
            <a:endParaRPr lang="en-US"/>
          </a:p>
        </p:txBody>
      </p:sp>
    </p:spTree>
    <p:extLst>
      <p:ext uri="{BB962C8B-B14F-4D97-AF65-F5344CB8AC3E}">
        <p14:creationId xmlns:p14="http://schemas.microsoft.com/office/powerpoint/2010/main" val="416455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1" name="Shape 551"/>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a:spcBef>
                <a:spcPts val="0"/>
              </a:spcBef>
              <a:buNone/>
            </a:pPr>
            <a:endParaRPr/>
          </a:p>
        </p:txBody>
      </p:sp>
      <p:sp>
        <p:nvSpPr>
          <p:cNvPr id="552" name="Shape 552"/>
          <p:cNvSpPr txBox="1">
            <a:spLocks noGrp="1"/>
          </p:cNvSpPr>
          <p:nvPr>
            <p:ph type="sldNum" idx="12"/>
          </p:nvPr>
        </p:nvSpPr>
        <p:spPr>
          <a:xfrm>
            <a:off x="3970937" y="8829967"/>
            <a:ext cx="3037799" cy="464699"/>
          </a:xfrm>
          <a:prstGeom prst="rect">
            <a:avLst/>
          </a:prstGeom>
        </p:spPr>
        <p:txBody>
          <a:bodyPr lIns="93150" tIns="46550" rIns="93150" bIns="46550" anchor="b" anchorCtr="0">
            <a:noAutofit/>
          </a:bodyPr>
          <a:lstStyle/>
          <a:p>
            <a:pPr lvl="0">
              <a:spcBef>
                <a:spcPts val="0"/>
              </a:spcBef>
              <a:buClr>
                <a:schemeClr val="dk1"/>
              </a:buClr>
              <a:buSzPct val="25000"/>
              <a:buFont typeface="Calibri"/>
              <a:buNone/>
            </a:pPr>
            <a:fld id="{00000000-1234-1234-1234-123412341234}" type="slidenum">
              <a:rPr lang="en-US"/>
              <a:t>39</a:t>
            </a:fld>
            <a:endParaRPr lang="en-US"/>
          </a:p>
        </p:txBody>
      </p:sp>
    </p:spTree>
    <p:extLst>
      <p:ext uri="{BB962C8B-B14F-4D97-AF65-F5344CB8AC3E}">
        <p14:creationId xmlns:p14="http://schemas.microsoft.com/office/powerpoint/2010/main" val="18171814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8" name="Shape 558"/>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a:spcBef>
                <a:spcPts val="0"/>
              </a:spcBef>
              <a:buNone/>
            </a:pPr>
            <a:endParaRPr/>
          </a:p>
        </p:txBody>
      </p:sp>
      <p:sp>
        <p:nvSpPr>
          <p:cNvPr id="559" name="Shape 559"/>
          <p:cNvSpPr txBox="1">
            <a:spLocks noGrp="1"/>
          </p:cNvSpPr>
          <p:nvPr>
            <p:ph type="sldNum" idx="12"/>
          </p:nvPr>
        </p:nvSpPr>
        <p:spPr>
          <a:xfrm>
            <a:off x="3970937" y="8829967"/>
            <a:ext cx="3037799" cy="464699"/>
          </a:xfrm>
          <a:prstGeom prst="rect">
            <a:avLst/>
          </a:prstGeom>
        </p:spPr>
        <p:txBody>
          <a:bodyPr lIns="93150" tIns="46550" rIns="93150" bIns="46550" anchor="b" anchorCtr="0">
            <a:noAutofit/>
          </a:bodyPr>
          <a:lstStyle/>
          <a:p>
            <a:pPr lvl="0">
              <a:spcBef>
                <a:spcPts val="0"/>
              </a:spcBef>
              <a:buClr>
                <a:schemeClr val="dk1"/>
              </a:buClr>
              <a:buSzPct val="25000"/>
              <a:buFont typeface="Calibri"/>
              <a:buNone/>
            </a:pPr>
            <a:fld id="{00000000-1234-1234-1234-123412341234}" type="slidenum">
              <a:rPr lang="en-US"/>
              <a:t>40</a:t>
            </a:fld>
            <a:endParaRPr lang="en-US"/>
          </a:p>
        </p:txBody>
      </p:sp>
    </p:spTree>
    <p:extLst>
      <p:ext uri="{BB962C8B-B14F-4D97-AF65-F5344CB8AC3E}">
        <p14:creationId xmlns:p14="http://schemas.microsoft.com/office/powerpoint/2010/main" val="2975743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CEB38-DA38-4F43-AFB8-94FE45CA5866}" type="slidenum">
              <a:rPr lang="de-DE" smtClean="0"/>
              <a:pPr/>
              <a:t>5</a:t>
            </a:fld>
            <a:endParaRPr lang="de-DE" dirty="0"/>
          </a:p>
        </p:txBody>
      </p:sp>
    </p:spTree>
    <p:extLst>
      <p:ext uri="{BB962C8B-B14F-4D97-AF65-F5344CB8AC3E}">
        <p14:creationId xmlns:p14="http://schemas.microsoft.com/office/powerpoint/2010/main" val="40357992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5" name="Shape 565"/>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a:spcBef>
                <a:spcPts val="0"/>
              </a:spcBef>
              <a:buNone/>
            </a:pPr>
            <a:endParaRPr/>
          </a:p>
        </p:txBody>
      </p:sp>
      <p:sp>
        <p:nvSpPr>
          <p:cNvPr id="566" name="Shape 566"/>
          <p:cNvSpPr txBox="1">
            <a:spLocks noGrp="1"/>
          </p:cNvSpPr>
          <p:nvPr>
            <p:ph type="sldNum" idx="12"/>
          </p:nvPr>
        </p:nvSpPr>
        <p:spPr>
          <a:xfrm>
            <a:off x="3970937" y="8829967"/>
            <a:ext cx="3037799" cy="464699"/>
          </a:xfrm>
          <a:prstGeom prst="rect">
            <a:avLst/>
          </a:prstGeom>
        </p:spPr>
        <p:txBody>
          <a:bodyPr lIns="93150" tIns="46550" rIns="93150" bIns="46550" anchor="b" anchorCtr="0">
            <a:noAutofit/>
          </a:bodyPr>
          <a:lstStyle/>
          <a:p>
            <a:pPr lvl="0">
              <a:spcBef>
                <a:spcPts val="0"/>
              </a:spcBef>
              <a:buClr>
                <a:schemeClr val="dk1"/>
              </a:buClr>
              <a:buSzPct val="25000"/>
              <a:buFont typeface="Calibri"/>
              <a:buNone/>
            </a:pPr>
            <a:fld id="{00000000-1234-1234-1234-123412341234}" type="slidenum">
              <a:rPr lang="en-US"/>
              <a:t>41</a:t>
            </a:fld>
            <a:endParaRPr lang="en-US"/>
          </a:p>
        </p:txBody>
      </p:sp>
    </p:spTree>
    <p:extLst>
      <p:ext uri="{BB962C8B-B14F-4D97-AF65-F5344CB8AC3E}">
        <p14:creationId xmlns:p14="http://schemas.microsoft.com/office/powerpoint/2010/main" val="3260310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2" name="Shape 572"/>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a:spcBef>
                <a:spcPts val="0"/>
              </a:spcBef>
              <a:buNone/>
            </a:pPr>
            <a:endParaRPr lang="en-US" dirty="0"/>
          </a:p>
        </p:txBody>
      </p:sp>
      <p:sp>
        <p:nvSpPr>
          <p:cNvPr id="573" name="Shape 573"/>
          <p:cNvSpPr txBox="1">
            <a:spLocks noGrp="1"/>
          </p:cNvSpPr>
          <p:nvPr>
            <p:ph type="sldNum" idx="12"/>
          </p:nvPr>
        </p:nvSpPr>
        <p:spPr>
          <a:xfrm>
            <a:off x="3970937" y="8829967"/>
            <a:ext cx="3037799" cy="464699"/>
          </a:xfrm>
          <a:prstGeom prst="rect">
            <a:avLst/>
          </a:prstGeom>
        </p:spPr>
        <p:txBody>
          <a:bodyPr lIns="93150" tIns="46550" rIns="93150" bIns="46550" anchor="b" anchorCtr="0">
            <a:noAutofit/>
          </a:bodyPr>
          <a:lstStyle/>
          <a:p>
            <a:pPr lvl="0">
              <a:spcBef>
                <a:spcPts val="0"/>
              </a:spcBef>
              <a:buClr>
                <a:schemeClr val="dk1"/>
              </a:buClr>
              <a:buSzPct val="25000"/>
              <a:buFont typeface="Calibri"/>
              <a:buNone/>
            </a:pPr>
            <a:fld id="{00000000-1234-1234-1234-123412341234}" type="slidenum">
              <a:rPr lang="en-US"/>
              <a:t>42</a:t>
            </a:fld>
            <a:endParaRPr lang="en-US"/>
          </a:p>
        </p:txBody>
      </p:sp>
    </p:spTree>
    <p:extLst>
      <p:ext uri="{BB962C8B-B14F-4D97-AF65-F5344CB8AC3E}">
        <p14:creationId xmlns:p14="http://schemas.microsoft.com/office/powerpoint/2010/main" val="39176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Shape 578"/>
          <p:cNvSpPr txBox="1">
            <a:spLocks noGrp="1"/>
          </p:cNvSpPr>
          <p:nvPr>
            <p:ph type="body" idx="1"/>
          </p:nvPr>
        </p:nvSpPr>
        <p:spPr>
          <a:xfrm>
            <a:off x="701041" y="4415789"/>
            <a:ext cx="5608319" cy="4183379"/>
          </a:xfrm>
          <a:prstGeom prst="rect">
            <a:avLst/>
          </a:prstGeom>
        </p:spPr>
        <p:txBody>
          <a:bodyPr lIns="91425" tIns="91425" rIns="91425" bIns="91425" anchor="t" anchorCtr="0">
            <a:noAutofit/>
          </a:bodyPr>
          <a:lstStyle/>
          <a:p>
            <a:pPr lvl="0">
              <a:spcBef>
                <a:spcPts val="0"/>
              </a:spcBef>
              <a:buNone/>
            </a:pPr>
            <a:endParaRPr/>
          </a:p>
        </p:txBody>
      </p:sp>
      <p:sp>
        <p:nvSpPr>
          <p:cNvPr id="579" name="Shape 57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70381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CEB38-DA38-4F43-AFB8-94FE45CA5866}" type="slidenum">
              <a:rPr lang="de-DE" smtClean="0"/>
              <a:pPr/>
              <a:t>44</a:t>
            </a:fld>
            <a:endParaRPr lang="de-DE" dirty="0"/>
          </a:p>
        </p:txBody>
      </p:sp>
    </p:spTree>
    <p:extLst>
      <p:ext uri="{BB962C8B-B14F-4D97-AF65-F5344CB8AC3E}">
        <p14:creationId xmlns:p14="http://schemas.microsoft.com/office/powerpoint/2010/main" val="39292139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4" name="Shape 594"/>
          <p:cNvSpPr txBox="1">
            <a:spLocks noGrp="1"/>
          </p:cNvSpPr>
          <p:nvPr>
            <p:ph type="body" idx="1"/>
          </p:nvPr>
        </p:nvSpPr>
        <p:spPr>
          <a:xfrm>
            <a:off x="701041" y="4415789"/>
            <a:ext cx="5608200" cy="4183500"/>
          </a:xfrm>
          <a:prstGeom prst="rect">
            <a:avLst/>
          </a:prstGeom>
        </p:spPr>
        <p:txBody>
          <a:bodyPr lIns="91425" tIns="91425" rIns="91425" bIns="91425" anchor="t" anchorCtr="0">
            <a:noAutofit/>
          </a:bodyPr>
          <a:lstStyle/>
          <a:p>
            <a:pPr lvl="0">
              <a:spcBef>
                <a:spcPts val="0"/>
              </a:spcBef>
              <a:buNone/>
            </a:pPr>
            <a:endParaRPr/>
          </a:p>
        </p:txBody>
      </p:sp>
      <p:sp>
        <p:nvSpPr>
          <p:cNvPr id="595" name="Shape 595"/>
          <p:cNvSpPr txBox="1">
            <a:spLocks noGrp="1"/>
          </p:cNvSpPr>
          <p:nvPr>
            <p:ph type="sldNum" idx="12"/>
          </p:nvPr>
        </p:nvSpPr>
        <p:spPr>
          <a:xfrm>
            <a:off x="3970937" y="8829967"/>
            <a:ext cx="3037799" cy="464699"/>
          </a:xfrm>
          <a:prstGeom prst="rect">
            <a:avLst/>
          </a:prstGeom>
        </p:spPr>
        <p:txBody>
          <a:bodyPr lIns="93150" tIns="46550" rIns="93150" bIns="46550" anchor="b" anchorCtr="0">
            <a:noAutofit/>
          </a:bodyPr>
          <a:lstStyle/>
          <a:p>
            <a:pPr lvl="0">
              <a:spcBef>
                <a:spcPts val="0"/>
              </a:spcBef>
              <a:buClr>
                <a:schemeClr val="dk1"/>
              </a:buClr>
              <a:buSzPct val="25000"/>
              <a:buFont typeface="Calibri"/>
              <a:buNone/>
            </a:pPr>
            <a:fld id="{00000000-1234-1234-1234-123412341234}" type="slidenum">
              <a:rPr lang="en-US"/>
              <a:t>45</a:t>
            </a:fld>
            <a:endParaRPr lang="en-US"/>
          </a:p>
        </p:txBody>
      </p:sp>
    </p:spTree>
    <p:extLst>
      <p:ext uri="{BB962C8B-B14F-4D97-AF65-F5344CB8AC3E}">
        <p14:creationId xmlns:p14="http://schemas.microsoft.com/office/powerpoint/2010/main" val="1408261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CEB38-DA38-4F43-AFB8-94FE45CA5866}" type="slidenum">
              <a:rPr lang="de-DE" smtClean="0"/>
              <a:pPr/>
              <a:t>6</a:t>
            </a:fld>
            <a:endParaRPr lang="de-DE" dirty="0"/>
          </a:p>
        </p:txBody>
      </p:sp>
    </p:spTree>
    <p:extLst>
      <p:ext uri="{BB962C8B-B14F-4D97-AF65-F5344CB8AC3E}">
        <p14:creationId xmlns:p14="http://schemas.microsoft.com/office/powerpoint/2010/main" val="2598876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CEB38-DA38-4F43-AFB8-94FE45CA5866}" type="slidenum">
              <a:rPr lang="de-DE" smtClean="0"/>
              <a:pPr/>
              <a:t>7</a:t>
            </a:fld>
            <a:endParaRPr lang="de-DE" dirty="0"/>
          </a:p>
        </p:txBody>
      </p:sp>
    </p:spTree>
    <p:extLst>
      <p:ext uri="{BB962C8B-B14F-4D97-AF65-F5344CB8AC3E}">
        <p14:creationId xmlns:p14="http://schemas.microsoft.com/office/powerpoint/2010/main" val="1303977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2488" y="744538"/>
            <a:ext cx="4964112" cy="3722687"/>
          </a:xfrm>
        </p:spPr>
      </p:sp>
      <p:sp>
        <p:nvSpPr>
          <p:cNvPr id="3" name="Notizenplatzhalter 2"/>
          <p:cNvSpPr>
            <a:spLocks noGrp="1"/>
          </p:cNvSpPr>
          <p:nvPr>
            <p:ph type="body" idx="1"/>
          </p:nvPr>
        </p:nvSpPr>
        <p:spPr/>
        <p:txBody>
          <a:bodyPr/>
          <a:lstStyle/>
          <a:p>
            <a:pPr marL="349415" marR="0" lvl="0" indent="-222415" algn="l" rtl="0">
              <a:spcBef>
                <a:spcPts val="0"/>
              </a:spcBef>
              <a:spcAft>
                <a:spcPts val="0"/>
              </a:spcAft>
              <a:buClr>
                <a:schemeClr val="dk1"/>
              </a:buClr>
              <a:buSzPct val="100000"/>
              <a:buFont typeface="Calibri"/>
              <a:buChar char="•"/>
            </a:pPr>
            <a:endParaRPr lang="en-US" sz="1100" b="0" i="0" u="none" strike="noStrike" cap="none" dirty="0" smtClean="0">
              <a:solidFill>
                <a:schemeClr val="dk1"/>
              </a:solidFill>
              <a:latin typeface="+mn-lt"/>
              <a:ea typeface="Calibri"/>
              <a:cs typeface="Calibri"/>
              <a:sym typeface="Calibri"/>
            </a:endParaRPr>
          </a:p>
        </p:txBody>
      </p:sp>
      <p:sp>
        <p:nvSpPr>
          <p:cNvPr id="4" name="Foliennummernplatzhalter 3"/>
          <p:cNvSpPr>
            <a:spLocks noGrp="1"/>
          </p:cNvSpPr>
          <p:nvPr>
            <p:ph type="sldNum" sz="quarter" idx="10"/>
          </p:nvPr>
        </p:nvSpPr>
        <p:spPr/>
        <p:txBody>
          <a:bodyPr/>
          <a:lstStyle/>
          <a:p>
            <a:fld id="{C14CEB38-DA38-4F43-AFB8-94FE45CA5866}" type="slidenum">
              <a:rPr lang="en-US" smtClean="0"/>
              <a:pPr/>
              <a:t>8</a:t>
            </a:fld>
            <a:endParaRPr lang="en-US" dirty="0"/>
          </a:p>
        </p:txBody>
      </p:sp>
    </p:spTree>
    <p:extLst>
      <p:ext uri="{BB962C8B-B14F-4D97-AF65-F5344CB8AC3E}">
        <p14:creationId xmlns:p14="http://schemas.microsoft.com/office/powerpoint/2010/main" val="4079739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777608" y="9428583"/>
            <a:ext cx="2889938" cy="496332"/>
          </a:xfrm>
          <a:prstGeom prst="rect">
            <a:avLst/>
          </a:prstGeom>
          <a:noFill/>
          <a:ln w="9525">
            <a:noFill/>
            <a:miter lim="800000"/>
            <a:headEnd/>
            <a:tailEnd/>
          </a:ln>
        </p:spPr>
        <p:txBody>
          <a:bodyPr lIns="91426" tIns="45713" rIns="91426" bIns="45713" anchor="b"/>
          <a:lstStyle/>
          <a:p>
            <a:pPr algn="r"/>
            <a:fld id="{F57D06E3-AE3D-498F-94DB-DD6B1B9AA1BA}" type="slidenum">
              <a:rPr lang="en-US" sz="1200" noProof="1" smtClean="0"/>
              <a:pPr algn="r"/>
              <a:t>9</a:t>
            </a:fld>
            <a:endParaRPr lang="en-US" sz="1200" noProof="1"/>
          </a:p>
        </p:txBody>
      </p:sp>
      <p:sp>
        <p:nvSpPr>
          <p:cNvPr id="231427" name="Rectangle 7"/>
          <p:cNvSpPr txBox="1">
            <a:spLocks noGrp="1" noChangeArrowheads="1"/>
          </p:cNvSpPr>
          <p:nvPr/>
        </p:nvSpPr>
        <p:spPr bwMode="auto">
          <a:xfrm>
            <a:off x="3780695" y="9433753"/>
            <a:ext cx="2888394" cy="492885"/>
          </a:xfrm>
          <a:prstGeom prst="rect">
            <a:avLst/>
          </a:prstGeom>
          <a:noFill/>
          <a:ln w="9525">
            <a:noFill/>
            <a:miter lim="800000"/>
            <a:headEnd/>
            <a:tailEnd/>
          </a:ln>
        </p:spPr>
        <p:txBody>
          <a:bodyPr lIns="94809" tIns="47409" rIns="94809" bIns="47409" anchor="b"/>
          <a:lstStyle/>
          <a:p>
            <a:pPr algn="r" defTabSz="947592"/>
            <a:fld id="{4325F0E8-AEB7-4879-A06E-A5A28001E07F}" type="slidenum">
              <a:rPr lang="en-US" sz="1300" smtClean="0"/>
              <a:pPr algn="r" defTabSz="947592"/>
              <a:t>9</a:t>
            </a:fld>
            <a:endParaRPr lang="en-US" sz="1300" dirty="0"/>
          </a:p>
        </p:txBody>
      </p:sp>
      <p:sp>
        <p:nvSpPr>
          <p:cNvPr id="231428" name="Rectangle 2"/>
          <p:cNvSpPr>
            <a:spLocks noGrp="1" noRot="1" noChangeAspect="1" noChangeArrowheads="1" noTextEdit="1"/>
          </p:cNvSpPr>
          <p:nvPr>
            <p:ph type="sldImg"/>
          </p:nvPr>
        </p:nvSpPr>
        <p:spPr>
          <a:xfrm>
            <a:off x="852488" y="744538"/>
            <a:ext cx="4965700" cy="3724275"/>
          </a:xfrm>
          <a:ln/>
        </p:spPr>
      </p:sp>
      <p:sp>
        <p:nvSpPr>
          <p:cNvPr id="231429" name="Rectangle 3"/>
          <p:cNvSpPr>
            <a:spLocks noGrp="1" noChangeArrowheads="1"/>
          </p:cNvSpPr>
          <p:nvPr>
            <p:ph type="body" idx="1"/>
          </p:nvPr>
        </p:nvSpPr>
        <p:spPr>
          <a:xfrm>
            <a:off x="889213" y="4715154"/>
            <a:ext cx="4890665" cy="4466987"/>
          </a:xfrm>
          <a:noFill/>
          <a:ln/>
        </p:spPr>
        <p:txBody>
          <a:bodyPr lIns="94809" tIns="47409" rIns="94809" bIns="47409">
            <a:normAutofit/>
          </a:bodyPr>
          <a:lstStyle/>
          <a:p>
            <a:pPr marL="1058970" marR="0" lvl="1" indent="-462069" algn="l" rtl="0">
              <a:lnSpc>
                <a:spcPct val="90000"/>
              </a:lnSpc>
              <a:spcBef>
                <a:spcPts val="0"/>
              </a:spcBef>
              <a:spcAft>
                <a:spcPts val="0"/>
              </a:spcAft>
              <a:buClr>
                <a:schemeClr val="dk1"/>
              </a:buClr>
              <a:buSzPct val="100000"/>
              <a:buFont typeface="Calibri"/>
              <a:buChar char="-"/>
            </a:pPr>
            <a:endParaRPr lang="en-US" sz="1200" b="1" i="0" u="none" strike="noStrike" cap="none" dirty="0" smtClean="0">
              <a:solidFill>
                <a:srgbClr val="FFFF00"/>
              </a:solidFill>
              <a:latin typeface="+mn-lt"/>
              <a:ea typeface="Calibri"/>
              <a:cs typeface="Calibri"/>
              <a:sym typeface="Calibri"/>
            </a:endParaRPr>
          </a:p>
        </p:txBody>
      </p:sp>
    </p:spTree>
    <p:extLst>
      <p:ext uri="{BB962C8B-B14F-4D97-AF65-F5344CB8AC3E}">
        <p14:creationId xmlns:p14="http://schemas.microsoft.com/office/powerpoint/2010/main" val="269462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buNone/>
            </a:pPr>
            <a:endParaRPr lang="en-US" dirty="0"/>
          </a:p>
        </p:txBody>
      </p:sp>
      <p:sp>
        <p:nvSpPr>
          <p:cNvPr id="4" name="Slide Number Placeholder 3"/>
          <p:cNvSpPr>
            <a:spLocks noGrp="1"/>
          </p:cNvSpPr>
          <p:nvPr>
            <p:ph type="sldNum" sz="quarter" idx="10"/>
          </p:nvPr>
        </p:nvSpPr>
        <p:spPr/>
        <p:txBody>
          <a:bodyPr/>
          <a:lstStyle/>
          <a:p>
            <a:fld id="{C14CEB38-DA38-4F43-AFB8-94FE45CA5866}" type="slidenum">
              <a:rPr lang="de-DE" smtClean="0"/>
              <a:pPr/>
              <a:t>10</a:t>
            </a:fld>
            <a:endParaRPr lang="de-DE" dirty="0"/>
          </a:p>
        </p:txBody>
      </p:sp>
    </p:spTree>
    <p:extLst>
      <p:ext uri="{BB962C8B-B14F-4D97-AF65-F5344CB8AC3E}">
        <p14:creationId xmlns:p14="http://schemas.microsoft.com/office/powerpoint/2010/main" val="2013841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22" name="Gruppieren 121"/>
          <p:cNvGrpSpPr/>
          <p:nvPr userDrawn="1"/>
        </p:nvGrpSpPr>
        <p:grpSpPr>
          <a:xfrm>
            <a:off x="81031" y="5206769"/>
            <a:ext cx="3453611" cy="1898584"/>
            <a:chOff x="81031" y="5206769"/>
            <a:chExt cx="3453611" cy="1898584"/>
          </a:xfrm>
        </p:grpSpPr>
        <p:grpSp>
          <p:nvGrpSpPr>
            <p:cNvPr id="123" name="Gruppieren 122"/>
            <p:cNvGrpSpPr/>
            <p:nvPr userDrawn="1"/>
          </p:nvGrpSpPr>
          <p:grpSpPr>
            <a:xfrm>
              <a:off x="81031" y="5206769"/>
              <a:ext cx="1991801" cy="1736748"/>
              <a:chOff x="81031" y="5206769"/>
              <a:chExt cx="1991801" cy="1736748"/>
            </a:xfrm>
          </p:grpSpPr>
          <p:sp>
            <p:nvSpPr>
              <p:cNvPr id="132" name="Flussdiagramm: Daten 6"/>
              <p:cNvSpPr/>
              <p:nvPr userDrawn="1"/>
            </p:nvSpPr>
            <p:spPr>
              <a:xfrm rot="7500000" flipV="1">
                <a:off x="-472446" y="5760246"/>
                <a:ext cx="1736748" cy="629794"/>
              </a:xfrm>
              <a:custGeom>
                <a:avLst/>
                <a:gdLst>
                  <a:gd name="connsiteX0" fmla="*/ 4875386 w 7920475"/>
                  <a:gd name="connsiteY0" fmla="*/ 1896 h 634035"/>
                  <a:gd name="connsiteX1" fmla="*/ 7498123 w 7920475"/>
                  <a:gd name="connsiteY1" fmla="*/ 627301 h 634035"/>
                  <a:gd name="connsiteX2" fmla="*/ 7920475 w 7920475"/>
                  <a:gd name="connsiteY2" fmla="*/ 0 h 634035"/>
                  <a:gd name="connsiteX3" fmla="*/ 4875386 w 7920475"/>
                  <a:gd name="connsiteY3" fmla="*/ 1896 h 634035"/>
                  <a:gd name="connsiteX4" fmla="*/ 440793 w 7920475"/>
                  <a:gd name="connsiteY4" fmla="*/ 4657 h 634035"/>
                  <a:gd name="connsiteX5" fmla="*/ 669010 w 7920475"/>
                  <a:gd name="connsiteY5" fmla="*/ 633434 h 634035"/>
                  <a:gd name="connsiteX6" fmla="*/ 1604583 w 7920475"/>
                  <a:gd name="connsiteY6" fmla="*/ 632594 h 634035"/>
                  <a:gd name="connsiteX7" fmla="*/ 1736748 w 7920475"/>
                  <a:gd name="connsiteY7" fmla="*/ 443842 h 634035"/>
                  <a:gd name="connsiteX8" fmla="*/ 1108933 w 7920475"/>
                  <a:gd name="connsiteY8" fmla="*/ 4241 h 634035"/>
                  <a:gd name="connsiteX9" fmla="*/ 440793 w 7920475"/>
                  <a:gd name="connsiteY9" fmla="*/ 4657 h 634035"/>
                  <a:gd name="connsiteX10" fmla="*/ 0 w 7920475"/>
                  <a:gd name="connsiteY10" fmla="*/ 634035 h 634035"/>
                  <a:gd name="connsiteX11" fmla="*/ 98 w 7920475"/>
                  <a:gd name="connsiteY11" fmla="*/ 634035 h 634035"/>
                  <a:gd name="connsiteX12" fmla="*/ 65 w 7920475"/>
                  <a:gd name="connsiteY12" fmla="*/ 633943 h 634035"/>
                  <a:gd name="connsiteX13" fmla="*/ 0 w 7920475"/>
                  <a:gd name="connsiteY13" fmla="*/ 634035 h 634035"/>
                  <a:gd name="connsiteX14" fmla="*/ 440509 w 7920475"/>
                  <a:gd name="connsiteY14" fmla="*/ 4658 h 634035"/>
                  <a:gd name="connsiteX15" fmla="*/ 220317 w 7920475"/>
                  <a:gd name="connsiteY15" fmla="*/ 319256 h 634035"/>
                  <a:gd name="connsiteX16" fmla="*/ 440695 w 7920475"/>
                  <a:gd name="connsiteY16" fmla="*/ 4657 h 634035"/>
                  <a:gd name="connsiteX17" fmla="*/ 440509 w 7920475"/>
                  <a:gd name="connsiteY17" fmla="*/ 4658 h 634035"/>
                  <a:gd name="connsiteX0" fmla="*/ 4875386 w 7920475"/>
                  <a:gd name="connsiteY0" fmla="*/ 1896 h 634035"/>
                  <a:gd name="connsiteX1" fmla="*/ 7920475 w 7920475"/>
                  <a:gd name="connsiteY1" fmla="*/ 0 h 634035"/>
                  <a:gd name="connsiteX2" fmla="*/ 4875386 w 7920475"/>
                  <a:gd name="connsiteY2" fmla="*/ 1896 h 634035"/>
                  <a:gd name="connsiteX3" fmla="*/ 440793 w 7920475"/>
                  <a:gd name="connsiteY3" fmla="*/ 4657 h 634035"/>
                  <a:gd name="connsiteX4" fmla="*/ 669010 w 7920475"/>
                  <a:gd name="connsiteY4" fmla="*/ 633434 h 634035"/>
                  <a:gd name="connsiteX5" fmla="*/ 1604583 w 7920475"/>
                  <a:gd name="connsiteY5" fmla="*/ 632594 h 634035"/>
                  <a:gd name="connsiteX6" fmla="*/ 1736748 w 7920475"/>
                  <a:gd name="connsiteY6" fmla="*/ 443842 h 634035"/>
                  <a:gd name="connsiteX7" fmla="*/ 1108933 w 7920475"/>
                  <a:gd name="connsiteY7" fmla="*/ 4241 h 634035"/>
                  <a:gd name="connsiteX8" fmla="*/ 440793 w 7920475"/>
                  <a:gd name="connsiteY8" fmla="*/ 4657 h 634035"/>
                  <a:gd name="connsiteX9" fmla="*/ 0 w 7920475"/>
                  <a:gd name="connsiteY9" fmla="*/ 634035 h 634035"/>
                  <a:gd name="connsiteX10" fmla="*/ 98 w 7920475"/>
                  <a:gd name="connsiteY10" fmla="*/ 634035 h 634035"/>
                  <a:gd name="connsiteX11" fmla="*/ 65 w 7920475"/>
                  <a:gd name="connsiteY11" fmla="*/ 633943 h 634035"/>
                  <a:gd name="connsiteX12" fmla="*/ 0 w 7920475"/>
                  <a:gd name="connsiteY12" fmla="*/ 634035 h 634035"/>
                  <a:gd name="connsiteX13" fmla="*/ 440509 w 7920475"/>
                  <a:gd name="connsiteY13" fmla="*/ 4658 h 634035"/>
                  <a:gd name="connsiteX14" fmla="*/ 220317 w 7920475"/>
                  <a:gd name="connsiteY14" fmla="*/ 319256 h 634035"/>
                  <a:gd name="connsiteX15" fmla="*/ 440695 w 7920475"/>
                  <a:gd name="connsiteY15" fmla="*/ 4657 h 634035"/>
                  <a:gd name="connsiteX16" fmla="*/ 440509 w 7920475"/>
                  <a:gd name="connsiteY16" fmla="*/ 4658 h 634035"/>
                  <a:gd name="connsiteX0" fmla="*/ 440793 w 1736748"/>
                  <a:gd name="connsiteY0" fmla="*/ 416 h 629794"/>
                  <a:gd name="connsiteX1" fmla="*/ 669010 w 1736748"/>
                  <a:gd name="connsiteY1" fmla="*/ 629193 h 629794"/>
                  <a:gd name="connsiteX2" fmla="*/ 1604583 w 1736748"/>
                  <a:gd name="connsiteY2" fmla="*/ 628353 h 629794"/>
                  <a:gd name="connsiteX3" fmla="*/ 1736748 w 1736748"/>
                  <a:gd name="connsiteY3" fmla="*/ 439601 h 629794"/>
                  <a:gd name="connsiteX4" fmla="*/ 1108933 w 1736748"/>
                  <a:gd name="connsiteY4" fmla="*/ 0 h 629794"/>
                  <a:gd name="connsiteX5" fmla="*/ 440793 w 1736748"/>
                  <a:gd name="connsiteY5" fmla="*/ 416 h 629794"/>
                  <a:gd name="connsiteX6" fmla="*/ 0 w 1736748"/>
                  <a:gd name="connsiteY6" fmla="*/ 629794 h 629794"/>
                  <a:gd name="connsiteX7" fmla="*/ 98 w 1736748"/>
                  <a:gd name="connsiteY7" fmla="*/ 629794 h 629794"/>
                  <a:gd name="connsiteX8" fmla="*/ 65 w 1736748"/>
                  <a:gd name="connsiteY8" fmla="*/ 629702 h 629794"/>
                  <a:gd name="connsiteX9" fmla="*/ 0 w 1736748"/>
                  <a:gd name="connsiteY9" fmla="*/ 629794 h 629794"/>
                  <a:gd name="connsiteX10" fmla="*/ 440509 w 1736748"/>
                  <a:gd name="connsiteY10" fmla="*/ 417 h 629794"/>
                  <a:gd name="connsiteX11" fmla="*/ 220317 w 1736748"/>
                  <a:gd name="connsiteY11" fmla="*/ 315015 h 629794"/>
                  <a:gd name="connsiteX12" fmla="*/ 440695 w 1736748"/>
                  <a:gd name="connsiteY12" fmla="*/ 416 h 629794"/>
                  <a:gd name="connsiteX13" fmla="*/ 440509 w 1736748"/>
                  <a:gd name="connsiteY13" fmla="*/ 417 h 62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6748" h="629794">
                    <a:moveTo>
                      <a:pt x="440793" y="416"/>
                    </a:moveTo>
                    <a:lnTo>
                      <a:pt x="669010" y="629193"/>
                    </a:lnTo>
                    <a:lnTo>
                      <a:pt x="1604583" y="628353"/>
                    </a:lnTo>
                    <a:lnTo>
                      <a:pt x="1736748" y="439601"/>
                    </a:lnTo>
                    <a:lnTo>
                      <a:pt x="1108933" y="0"/>
                    </a:lnTo>
                    <a:lnTo>
                      <a:pt x="440793" y="416"/>
                    </a:lnTo>
                    <a:close/>
                    <a:moveTo>
                      <a:pt x="0" y="629794"/>
                    </a:moveTo>
                    <a:lnTo>
                      <a:pt x="98" y="629794"/>
                    </a:lnTo>
                    <a:cubicBezTo>
                      <a:pt x="87" y="629763"/>
                      <a:pt x="76" y="629733"/>
                      <a:pt x="65" y="629702"/>
                    </a:cubicBezTo>
                    <a:lnTo>
                      <a:pt x="0" y="629794"/>
                    </a:lnTo>
                    <a:close/>
                    <a:moveTo>
                      <a:pt x="440509" y="417"/>
                    </a:moveTo>
                    <a:lnTo>
                      <a:pt x="220317" y="315015"/>
                    </a:lnTo>
                    <a:lnTo>
                      <a:pt x="440695" y="416"/>
                    </a:lnTo>
                    <a:lnTo>
                      <a:pt x="440509" y="41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3" name="Flussdiagramm: Daten 6"/>
              <p:cNvSpPr/>
              <p:nvPr userDrawn="1"/>
            </p:nvSpPr>
            <p:spPr>
              <a:xfrm rot="7500000" flipV="1">
                <a:off x="367821" y="5323279"/>
                <a:ext cx="668945" cy="629378"/>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4" name="Rechteck 4"/>
              <p:cNvSpPr/>
              <p:nvPr userDrawn="1"/>
            </p:nvSpPr>
            <p:spPr>
              <a:xfrm>
                <a:off x="383512" y="5544278"/>
                <a:ext cx="1689320" cy="1313723"/>
              </a:xfrm>
              <a:custGeom>
                <a:avLst/>
                <a:gdLst/>
                <a:ahLst/>
                <a:cxnLst/>
                <a:rect l="l" t="t" r="r" b="b"/>
                <a:pathLst>
                  <a:path w="1689320" h="1313723">
                    <a:moveTo>
                      <a:pt x="768385" y="233"/>
                    </a:moveTo>
                    <a:lnTo>
                      <a:pt x="1689320" y="1313723"/>
                    </a:lnTo>
                    <a:lnTo>
                      <a:pt x="921532" y="1313723"/>
                    </a:lnTo>
                    <a:lnTo>
                      <a:pt x="384221" y="547829"/>
                    </a:lnTo>
                    <a:close/>
                    <a:moveTo>
                      <a:pt x="0" y="152"/>
                    </a:moveTo>
                    <a:lnTo>
                      <a:pt x="113" y="152"/>
                    </a:lnTo>
                    <a:lnTo>
                      <a:pt x="57" y="233"/>
                    </a:lnTo>
                    <a:close/>
                    <a:moveTo>
                      <a:pt x="768221" y="0"/>
                    </a:moveTo>
                    <a:lnTo>
                      <a:pt x="768328" y="152"/>
                    </a:lnTo>
                    <a:lnTo>
                      <a:pt x="384221" y="76"/>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4" name="Gruppieren 123"/>
            <p:cNvGrpSpPr/>
            <p:nvPr userDrawn="1"/>
          </p:nvGrpSpPr>
          <p:grpSpPr>
            <a:xfrm>
              <a:off x="2076330" y="5572847"/>
              <a:ext cx="1458312" cy="1510739"/>
              <a:chOff x="2076330" y="5572847"/>
              <a:chExt cx="1458312" cy="1510739"/>
            </a:xfrm>
          </p:grpSpPr>
          <p:sp>
            <p:nvSpPr>
              <p:cNvPr id="129" name="Flussdiagramm: Daten 6"/>
              <p:cNvSpPr/>
              <p:nvPr userDrawn="1"/>
            </p:nvSpPr>
            <p:spPr>
              <a:xfrm rot="7500000" flipV="1">
                <a:off x="1476091" y="6173086"/>
                <a:ext cx="1510739" cy="310261"/>
              </a:xfrm>
              <a:custGeom>
                <a:avLst/>
                <a:gdLst/>
                <a:ahLst/>
                <a:cxnLst/>
                <a:rect l="l" t="t" r="r" b="b"/>
                <a:pathLst>
                  <a:path w="1510739" h="310261">
                    <a:moveTo>
                      <a:pt x="216732" y="805"/>
                    </a:moveTo>
                    <a:lnTo>
                      <a:pt x="328942" y="309965"/>
                    </a:lnTo>
                    <a:lnTo>
                      <a:pt x="1294306" y="309098"/>
                    </a:lnTo>
                    <a:lnTo>
                      <a:pt x="1510739" y="0"/>
                    </a:lnTo>
                    <a:close/>
                    <a:moveTo>
                      <a:pt x="0" y="310260"/>
                    </a:moveTo>
                    <a:lnTo>
                      <a:pt x="49" y="310261"/>
                    </a:lnTo>
                    <a:lnTo>
                      <a:pt x="33" y="310215"/>
                    </a:lnTo>
                    <a:close/>
                    <a:moveTo>
                      <a:pt x="216592" y="805"/>
                    </a:moveTo>
                    <a:lnTo>
                      <a:pt x="108327" y="155489"/>
                    </a:lnTo>
                    <a:lnTo>
                      <a:pt x="216684" y="806"/>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0" name="Flussdiagramm: Daten 6"/>
              <p:cNvSpPr/>
              <p:nvPr userDrawn="1"/>
            </p:nvSpPr>
            <p:spPr>
              <a:xfrm rot="7500000" flipV="1">
                <a:off x="2406251" y="5689698"/>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1" name="Rechteck 3"/>
              <p:cNvSpPr/>
              <p:nvPr userDrawn="1"/>
            </p:nvSpPr>
            <p:spPr>
              <a:xfrm>
                <a:off x="2602883" y="5798360"/>
                <a:ext cx="931759" cy="1059640"/>
              </a:xfrm>
              <a:custGeom>
                <a:avLst/>
                <a:gdLst>
                  <a:gd name="connsiteX0" fmla="*/ 0 w 6868510"/>
                  <a:gd name="connsiteY0" fmla="*/ 1059640 h 6010012"/>
                  <a:gd name="connsiteX1" fmla="*/ 3654987 w 6868510"/>
                  <a:gd name="connsiteY1" fmla="*/ 1059640 h 6010012"/>
                  <a:gd name="connsiteX2" fmla="*/ 5028976 w 6868510"/>
                  <a:gd name="connsiteY2" fmla="*/ 3018153 h 6010012"/>
                  <a:gd name="connsiteX3" fmla="*/ 5400740 w 6868510"/>
                  <a:gd name="connsiteY3" fmla="*/ 3011352 h 6010012"/>
                  <a:gd name="connsiteX4" fmla="*/ 4032326 w 6868510"/>
                  <a:gd name="connsiteY4" fmla="*/ 1059640 h 6010012"/>
                  <a:gd name="connsiteX5" fmla="*/ 6868510 w 6868510"/>
                  <a:gd name="connsiteY5" fmla="*/ 6010012 h 6010012"/>
                  <a:gd name="connsiteX6" fmla="*/ 0 w 6868510"/>
                  <a:gd name="connsiteY6" fmla="*/ 6010012 h 6010012"/>
                  <a:gd name="connsiteX7" fmla="*/ 0 w 6868510"/>
                  <a:gd name="connsiteY7" fmla="*/ 1059640 h 6010012"/>
                  <a:gd name="connsiteX8" fmla="*/ 3289455 w 6868510"/>
                  <a:gd name="connsiteY8" fmla="*/ 114 h 6010012"/>
                  <a:gd name="connsiteX9" fmla="*/ 4032326 w 6868510"/>
                  <a:gd name="connsiteY9" fmla="*/ 1059640 h 6010012"/>
                  <a:gd name="connsiteX10" fmla="*/ 3654987 w 6868510"/>
                  <a:gd name="connsiteY10" fmla="*/ 1059640 h 6010012"/>
                  <a:gd name="connsiteX11" fmla="*/ 3100567 w 6868510"/>
                  <a:gd name="connsiteY11" fmla="*/ 269358 h 6010012"/>
                  <a:gd name="connsiteX12" fmla="*/ 3289455 w 6868510"/>
                  <a:gd name="connsiteY12" fmla="*/ 114 h 6010012"/>
                  <a:gd name="connsiteX13" fmla="*/ 2911652 w 6868510"/>
                  <a:gd name="connsiteY13" fmla="*/ 74 h 6010012"/>
                  <a:gd name="connsiteX14" fmla="*/ 2911707 w 6868510"/>
                  <a:gd name="connsiteY14" fmla="*/ 75 h 6010012"/>
                  <a:gd name="connsiteX15" fmla="*/ 2911680 w 6868510"/>
                  <a:gd name="connsiteY15" fmla="*/ 114 h 6010012"/>
                  <a:gd name="connsiteX16" fmla="*/ 2911652 w 6868510"/>
                  <a:gd name="connsiteY16" fmla="*/ 74 h 6010012"/>
                  <a:gd name="connsiteX17" fmla="*/ 3289375 w 6868510"/>
                  <a:gd name="connsiteY17" fmla="*/ 0 h 6010012"/>
                  <a:gd name="connsiteX18" fmla="*/ 3289427 w 6868510"/>
                  <a:gd name="connsiteY18" fmla="*/ 75 h 6010012"/>
                  <a:gd name="connsiteX19" fmla="*/ 3100567 w 6868510"/>
                  <a:gd name="connsiteY19" fmla="*/ 36 h 6010012"/>
                  <a:gd name="connsiteX20" fmla="*/ 3289375 w 6868510"/>
                  <a:gd name="connsiteY20" fmla="*/ 0 h 6010012"/>
                  <a:gd name="connsiteX0" fmla="*/ 0 w 5400740"/>
                  <a:gd name="connsiteY0" fmla="*/ 1059640 h 6010012"/>
                  <a:gd name="connsiteX1" fmla="*/ 3654987 w 5400740"/>
                  <a:gd name="connsiteY1" fmla="*/ 1059640 h 6010012"/>
                  <a:gd name="connsiteX2" fmla="*/ 5028976 w 5400740"/>
                  <a:gd name="connsiteY2" fmla="*/ 3018153 h 6010012"/>
                  <a:gd name="connsiteX3" fmla="*/ 5400740 w 5400740"/>
                  <a:gd name="connsiteY3" fmla="*/ 3011352 h 6010012"/>
                  <a:gd name="connsiteX4" fmla="*/ 4032326 w 5400740"/>
                  <a:gd name="connsiteY4" fmla="*/ 1059640 h 6010012"/>
                  <a:gd name="connsiteX5" fmla="*/ 0 w 5400740"/>
                  <a:gd name="connsiteY5" fmla="*/ 6010012 h 6010012"/>
                  <a:gd name="connsiteX6" fmla="*/ 0 w 5400740"/>
                  <a:gd name="connsiteY6" fmla="*/ 1059640 h 6010012"/>
                  <a:gd name="connsiteX7" fmla="*/ 3289455 w 5400740"/>
                  <a:gd name="connsiteY7" fmla="*/ 114 h 6010012"/>
                  <a:gd name="connsiteX8" fmla="*/ 4032326 w 5400740"/>
                  <a:gd name="connsiteY8" fmla="*/ 1059640 h 6010012"/>
                  <a:gd name="connsiteX9" fmla="*/ 3654987 w 5400740"/>
                  <a:gd name="connsiteY9" fmla="*/ 1059640 h 6010012"/>
                  <a:gd name="connsiteX10" fmla="*/ 3100567 w 5400740"/>
                  <a:gd name="connsiteY10" fmla="*/ 269358 h 6010012"/>
                  <a:gd name="connsiteX11" fmla="*/ 3289455 w 5400740"/>
                  <a:gd name="connsiteY11" fmla="*/ 114 h 6010012"/>
                  <a:gd name="connsiteX12" fmla="*/ 2911652 w 5400740"/>
                  <a:gd name="connsiteY12" fmla="*/ 74 h 6010012"/>
                  <a:gd name="connsiteX13" fmla="*/ 2911707 w 5400740"/>
                  <a:gd name="connsiteY13" fmla="*/ 75 h 6010012"/>
                  <a:gd name="connsiteX14" fmla="*/ 2911680 w 5400740"/>
                  <a:gd name="connsiteY14" fmla="*/ 114 h 6010012"/>
                  <a:gd name="connsiteX15" fmla="*/ 2911652 w 5400740"/>
                  <a:gd name="connsiteY15" fmla="*/ 74 h 6010012"/>
                  <a:gd name="connsiteX16" fmla="*/ 3289375 w 5400740"/>
                  <a:gd name="connsiteY16" fmla="*/ 0 h 6010012"/>
                  <a:gd name="connsiteX17" fmla="*/ 3289427 w 5400740"/>
                  <a:gd name="connsiteY17" fmla="*/ 75 h 6010012"/>
                  <a:gd name="connsiteX18" fmla="*/ 3100567 w 5400740"/>
                  <a:gd name="connsiteY18" fmla="*/ 36 h 6010012"/>
                  <a:gd name="connsiteX19" fmla="*/ 3289375 w 5400740"/>
                  <a:gd name="connsiteY19" fmla="*/ 0 h 6010012"/>
                  <a:gd name="connsiteX0" fmla="*/ 47297 w 5448037"/>
                  <a:gd name="connsiteY0" fmla="*/ 1059640 h 6199198"/>
                  <a:gd name="connsiteX1" fmla="*/ 3702284 w 5448037"/>
                  <a:gd name="connsiteY1" fmla="*/ 1059640 h 6199198"/>
                  <a:gd name="connsiteX2" fmla="*/ 5076273 w 5448037"/>
                  <a:gd name="connsiteY2" fmla="*/ 3018153 h 6199198"/>
                  <a:gd name="connsiteX3" fmla="*/ 5448037 w 5448037"/>
                  <a:gd name="connsiteY3" fmla="*/ 3011352 h 6199198"/>
                  <a:gd name="connsiteX4" fmla="*/ 4079623 w 5448037"/>
                  <a:gd name="connsiteY4" fmla="*/ 1059640 h 6199198"/>
                  <a:gd name="connsiteX5" fmla="*/ 0 w 5448037"/>
                  <a:gd name="connsiteY5" fmla="*/ 6199198 h 6199198"/>
                  <a:gd name="connsiteX6" fmla="*/ 47297 w 5448037"/>
                  <a:gd name="connsiteY6" fmla="*/ 1059640 h 6199198"/>
                  <a:gd name="connsiteX7" fmla="*/ 3336752 w 5448037"/>
                  <a:gd name="connsiteY7" fmla="*/ 114 h 6199198"/>
                  <a:gd name="connsiteX8" fmla="*/ 4079623 w 5448037"/>
                  <a:gd name="connsiteY8" fmla="*/ 1059640 h 6199198"/>
                  <a:gd name="connsiteX9" fmla="*/ 3702284 w 5448037"/>
                  <a:gd name="connsiteY9" fmla="*/ 1059640 h 6199198"/>
                  <a:gd name="connsiteX10" fmla="*/ 3147864 w 5448037"/>
                  <a:gd name="connsiteY10" fmla="*/ 269358 h 6199198"/>
                  <a:gd name="connsiteX11" fmla="*/ 3336752 w 5448037"/>
                  <a:gd name="connsiteY11" fmla="*/ 114 h 6199198"/>
                  <a:gd name="connsiteX12" fmla="*/ 2958949 w 5448037"/>
                  <a:gd name="connsiteY12" fmla="*/ 74 h 6199198"/>
                  <a:gd name="connsiteX13" fmla="*/ 2959004 w 5448037"/>
                  <a:gd name="connsiteY13" fmla="*/ 75 h 6199198"/>
                  <a:gd name="connsiteX14" fmla="*/ 2958977 w 5448037"/>
                  <a:gd name="connsiteY14" fmla="*/ 114 h 6199198"/>
                  <a:gd name="connsiteX15" fmla="*/ 2958949 w 5448037"/>
                  <a:gd name="connsiteY15" fmla="*/ 74 h 6199198"/>
                  <a:gd name="connsiteX16" fmla="*/ 3336672 w 5448037"/>
                  <a:gd name="connsiteY16" fmla="*/ 0 h 6199198"/>
                  <a:gd name="connsiteX17" fmla="*/ 3336724 w 5448037"/>
                  <a:gd name="connsiteY17" fmla="*/ 75 h 6199198"/>
                  <a:gd name="connsiteX18" fmla="*/ 3147864 w 5448037"/>
                  <a:gd name="connsiteY18" fmla="*/ 36 h 6199198"/>
                  <a:gd name="connsiteX19" fmla="*/ 3336672 w 5448037"/>
                  <a:gd name="connsiteY19" fmla="*/ 0 h 6199198"/>
                  <a:gd name="connsiteX0" fmla="*/ 0 w 5400740"/>
                  <a:gd name="connsiteY0" fmla="*/ 1059640 h 3020378"/>
                  <a:gd name="connsiteX1" fmla="*/ 3654987 w 5400740"/>
                  <a:gd name="connsiteY1" fmla="*/ 1059640 h 3020378"/>
                  <a:gd name="connsiteX2" fmla="*/ 5028976 w 5400740"/>
                  <a:gd name="connsiteY2" fmla="*/ 3018153 h 3020378"/>
                  <a:gd name="connsiteX3" fmla="*/ 5400740 w 5400740"/>
                  <a:gd name="connsiteY3" fmla="*/ 3011352 h 3020378"/>
                  <a:gd name="connsiteX4" fmla="*/ 4032326 w 5400740"/>
                  <a:gd name="connsiteY4" fmla="*/ 1059640 h 3020378"/>
                  <a:gd name="connsiteX5" fmla="*/ 0 w 5400740"/>
                  <a:gd name="connsiteY5" fmla="*/ 1059640 h 3020378"/>
                  <a:gd name="connsiteX6" fmla="*/ 3289455 w 5400740"/>
                  <a:gd name="connsiteY6" fmla="*/ 114 h 3020378"/>
                  <a:gd name="connsiteX7" fmla="*/ 4032326 w 5400740"/>
                  <a:gd name="connsiteY7" fmla="*/ 1059640 h 3020378"/>
                  <a:gd name="connsiteX8" fmla="*/ 3654987 w 5400740"/>
                  <a:gd name="connsiteY8" fmla="*/ 1059640 h 3020378"/>
                  <a:gd name="connsiteX9" fmla="*/ 3100567 w 5400740"/>
                  <a:gd name="connsiteY9" fmla="*/ 269358 h 3020378"/>
                  <a:gd name="connsiteX10" fmla="*/ 3289455 w 5400740"/>
                  <a:gd name="connsiteY10" fmla="*/ 114 h 3020378"/>
                  <a:gd name="connsiteX11" fmla="*/ 2911652 w 5400740"/>
                  <a:gd name="connsiteY11" fmla="*/ 74 h 3020378"/>
                  <a:gd name="connsiteX12" fmla="*/ 2911707 w 5400740"/>
                  <a:gd name="connsiteY12" fmla="*/ 75 h 3020378"/>
                  <a:gd name="connsiteX13" fmla="*/ 2911680 w 5400740"/>
                  <a:gd name="connsiteY13" fmla="*/ 114 h 3020378"/>
                  <a:gd name="connsiteX14" fmla="*/ 2911652 w 5400740"/>
                  <a:gd name="connsiteY14" fmla="*/ 74 h 3020378"/>
                  <a:gd name="connsiteX15" fmla="*/ 3289375 w 5400740"/>
                  <a:gd name="connsiteY15" fmla="*/ 0 h 3020378"/>
                  <a:gd name="connsiteX16" fmla="*/ 3289427 w 5400740"/>
                  <a:gd name="connsiteY16" fmla="*/ 75 h 3020378"/>
                  <a:gd name="connsiteX17" fmla="*/ 3100567 w 5400740"/>
                  <a:gd name="connsiteY17" fmla="*/ 36 h 3020378"/>
                  <a:gd name="connsiteX18" fmla="*/ 3289375 w 5400740"/>
                  <a:gd name="connsiteY18" fmla="*/ 0 h 3020378"/>
                  <a:gd name="connsiteX0" fmla="*/ 1120674 w 2489088"/>
                  <a:gd name="connsiteY0" fmla="*/ 1059640 h 3020378"/>
                  <a:gd name="connsiteX1" fmla="*/ 743335 w 2489088"/>
                  <a:gd name="connsiteY1" fmla="*/ 1059640 h 3020378"/>
                  <a:gd name="connsiteX2" fmla="*/ 2117324 w 2489088"/>
                  <a:gd name="connsiteY2" fmla="*/ 3018153 h 3020378"/>
                  <a:gd name="connsiteX3" fmla="*/ 2489088 w 2489088"/>
                  <a:gd name="connsiteY3" fmla="*/ 3011352 h 3020378"/>
                  <a:gd name="connsiteX4" fmla="*/ 1120674 w 2489088"/>
                  <a:gd name="connsiteY4" fmla="*/ 1059640 h 3020378"/>
                  <a:gd name="connsiteX5" fmla="*/ 377803 w 2489088"/>
                  <a:gd name="connsiteY5" fmla="*/ 114 h 3020378"/>
                  <a:gd name="connsiteX6" fmla="*/ 1120674 w 2489088"/>
                  <a:gd name="connsiteY6" fmla="*/ 1059640 h 3020378"/>
                  <a:gd name="connsiteX7" fmla="*/ 743335 w 2489088"/>
                  <a:gd name="connsiteY7" fmla="*/ 1059640 h 3020378"/>
                  <a:gd name="connsiteX8" fmla="*/ 188915 w 2489088"/>
                  <a:gd name="connsiteY8" fmla="*/ 269358 h 3020378"/>
                  <a:gd name="connsiteX9" fmla="*/ 377803 w 2489088"/>
                  <a:gd name="connsiteY9" fmla="*/ 114 h 3020378"/>
                  <a:gd name="connsiteX10" fmla="*/ 0 w 2489088"/>
                  <a:gd name="connsiteY10" fmla="*/ 74 h 3020378"/>
                  <a:gd name="connsiteX11" fmla="*/ 55 w 2489088"/>
                  <a:gd name="connsiteY11" fmla="*/ 75 h 3020378"/>
                  <a:gd name="connsiteX12" fmla="*/ 28 w 2489088"/>
                  <a:gd name="connsiteY12" fmla="*/ 114 h 3020378"/>
                  <a:gd name="connsiteX13" fmla="*/ 0 w 2489088"/>
                  <a:gd name="connsiteY13" fmla="*/ 74 h 3020378"/>
                  <a:gd name="connsiteX14" fmla="*/ 377723 w 2489088"/>
                  <a:gd name="connsiteY14" fmla="*/ 0 h 3020378"/>
                  <a:gd name="connsiteX15" fmla="*/ 377775 w 2489088"/>
                  <a:gd name="connsiteY15" fmla="*/ 75 h 3020378"/>
                  <a:gd name="connsiteX16" fmla="*/ 188915 w 2489088"/>
                  <a:gd name="connsiteY16" fmla="*/ 36 h 3020378"/>
                  <a:gd name="connsiteX17" fmla="*/ 377723 w 2489088"/>
                  <a:gd name="connsiteY17" fmla="*/ 0 h 3020378"/>
                  <a:gd name="connsiteX0" fmla="*/ 1120674 w 2489088"/>
                  <a:gd name="connsiteY0" fmla="*/ 1059640 h 3011352"/>
                  <a:gd name="connsiteX1" fmla="*/ 743335 w 2489088"/>
                  <a:gd name="connsiteY1" fmla="*/ 1059640 h 3011352"/>
                  <a:gd name="connsiteX2" fmla="*/ 2489088 w 2489088"/>
                  <a:gd name="connsiteY2" fmla="*/ 3011352 h 3011352"/>
                  <a:gd name="connsiteX3" fmla="*/ 1120674 w 2489088"/>
                  <a:gd name="connsiteY3" fmla="*/ 1059640 h 3011352"/>
                  <a:gd name="connsiteX4" fmla="*/ 377803 w 2489088"/>
                  <a:gd name="connsiteY4" fmla="*/ 114 h 3011352"/>
                  <a:gd name="connsiteX5" fmla="*/ 1120674 w 2489088"/>
                  <a:gd name="connsiteY5" fmla="*/ 1059640 h 3011352"/>
                  <a:gd name="connsiteX6" fmla="*/ 743335 w 2489088"/>
                  <a:gd name="connsiteY6" fmla="*/ 1059640 h 3011352"/>
                  <a:gd name="connsiteX7" fmla="*/ 188915 w 2489088"/>
                  <a:gd name="connsiteY7" fmla="*/ 269358 h 3011352"/>
                  <a:gd name="connsiteX8" fmla="*/ 377803 w 2489088"/>
                  <a:gd name="connsiteY8" fmla="*/ 114 h 3011352"/>
                  <a:gd name="connsiteX9" fmla="*/ 0 w 2489088"/>
                  <a:gd name="connsiteY9" fmla="*/ 74 h 3011352"/>
                  <a:gd name="connsiteX10" fmla="*/ 55 w 2489088"/>
                  <a:gd name="connsiteY10" fmla="*/ 75 h 3011352"/>
                  <a:gd name="connsiteX11" fmla="*/ 28 w 2489088"/>
                  <a:gd name="connsiteY11" fmla="*/ 114 h 3011352"/>
                  <a:gd name="connsiteX12" fmla="*/ 0 w 2489088"/>
                  <a:gd name="connsiteY12" fmla="*/ 74 h 3011352"/>
                  <a:gd name="connsiteX13" fmla="*/ 377723 w 2489088"/>
                  <a:gd name="connsiteY13" fmla="*/ 0 h 3011352"/>
                  <a:gd name="connsiteX14" fmla="*/ 377775 w 2489088"/>
                  <a:gd name="connsiteY14" fmla="*/ 75 h 3011352"/>
                  <a:gd name="connsiteX15" fmla="*/ 188915 w 2489088"/>
                  <a:gd name="connsiteY15" fmla="*/ 36 h 3011352"/>
                  <a:gd name="connsiteX16" fmla="*/ 377723 w 2489088"/>
                  <a:gd name="connsiteY16" fmla="*/ 0 h 3011352"/>
                  <a:gd name="connsiteX0" fmla="*/ 1120674 w 1120674"/>
                  <a:gd name="connsiteY0" fmla="*/ 1059640 h 1059640"/>
                  <a:gd name="connsiteX1" fmla="*/ 743335 w 1120674"/>
                  <a:gd name="connsiteY1" fmla="*/ 1059640 h 1059640"/>
                  <a:gd name="connsiteX2" fmla="*/ 1120674 w 1120674"/>
                  <a:gd name="connsiteY2" fmla="*/ 1059640 h 1059640"/>
                  <a:gd name="connsiteX3" fmla="*/ 377803 w 1120674"/>
                  <a:gd name="connsiteY3" fmla="*/ 114 h 1059640"/>
                  <a:gd name="connsiteX4" fmla="*/ 1120674 w 1120674"/>
                  <a:gd name="connsiteY4" fmla="*/ 1059640 h 1059640"/>
                  <a:gd name="connsiteX5" fmla="*/ 743335 w 1120674"/>
                  <a:gd name="connsiteY5" fmla="*/ 1059640 h 1059640"/>
                  <a:gd name="connsiteX6" fmla="*/ 188915 w 1120674"/>
                  <a:gd name="connsiteY6" fmla="*/ 269358 h 1059640"/>
                  <a:gd name="connsiteX7" fmla="*/ 377803 w 1120674"/>
                  <a:gd name="connsiteY7" fmla="*/ 114 h 1059640"/>
                  <a:gd name="connsiteX8" fmla="*/ 0 w 1120674"/>
                  <a:gd name="connsiteY8" fmla="*/ 74 h 1059640"/>
                  <a:gd name="connsiteX9" fmla="*/ 55 w 1120674"/>
                  <a:gd name="connsiteY9" fmla="*/ 75 h 1059640"/>
                  <a:gd name="connsiteX10" fmla="*/ 28 w 1120674"/>
                  <a:gd name="connsiteY10" fmla="*/ 114 h 1059640"/>
                  <a:gd name="connsiteX11" fmla="*/ 0 w 1120674"/>
                  <a:gd name="connsiteY11" fmla="*/ 74 h 1059640"/>
                  <a:gd name="connsiteX12" fmla="*/ 377723 w 1120674"/>
                  <a:gd name="connsiteY12" fmla="*/ 0 h 1059640"/>
                  <a:gd name="connsiteX13" fmla="*/ 377775 w 1120674"/>
                  <a:gd name="connsiteY13" fmla="*/ 75 h 1059640"/>
                  <a:gd name="connsiteX14" fmla="*/ 188915 w 1120674"/>
                  <a:gd name="connsiteY14" fmla="*/ 36 h 1059640"/>
                  <a:gd name="connsiteX15" fmla="*/ 377723 w 1120674"/>
                  <a:gd name="connsiteY15" fmla="*/ 0 h 1059640"/>
                  <a:gd name="connsiteX0" fmla="*/ 1120674 w 1120674"/>
                  <a:gd name="connsiteY0" fmla="*/ 1059640 h 1059640"/>
                  <a:gd name="connsiteX1" fmla="*/ 743335 w 1120674"/>
                  <a:gd name="connsiteY1" fmla="*/ 1059640 h 1059640"/>
                  <a:gd name="connsiteX2" fmla="*/ 1120674 w 1120674"/>
                  <a:gd name="connsiteY2" fmla="*/ 1059640 h 1059640"/>
                  <a:gd name="connsiteX3" fmla="*/ 377803 w 1120674"/>
                  <a:gd name="connsiteY3" fmla="*/ 114 h 1059640"/>
                  <a:gd name="connsiteX4" fmla="*/ 1120674 w 1120674"/>
                  <a:gd name="connsiteY4" fmla="*/ 1059640 h 1059640"/>
                  <a:gd name="connsiteX5" fmla="*/ 743335 w 1120674"/>
                  <a:gd name="connsiteY5" fmla="*/ 1059640 h 1059640"/>
                  <a:gd name="connsiteX6" fmla="*/ 188915 w 1120674"/>
                  <a:gd name="connsiteY6" fmla="*/ 269358 h 1059640"/>
                  <a:gd name="connsiteX7" fmla="*/ 377803 w 1120674"/>
                  <a:gd name="connsiteY7" fmla="*/ 114 h 1059640"/>
                  <a:gd name="connsiteX8" fmla="*/ 0 w 1120674"/>
                  <a:gd name="connsiteY8" fmla="*/ 74 h 1059640"/>
                  <a:gd name="connsiteX9" fmla="*/ 55 w 1120674"/>
                  <a:gd name="connsiteY9" fmla="*/ 75 h 1059640"/>
                  <a:gd name="connsiteX10" fmla="*/ 28 w 1120674"/>
                  <a:gd name="connsiteY10" fmla="*/ 114 h 1059640"/>
                  <a:gd name="connsiteX11" fmla="*/ 0 w 1120674"/>
                  <a:gd name="connsiteY11" fmla="*/ 74 h 1059640"/>
                  <a:gd name="connsiteX12" fmla="*/ 377723 w 1120674"/>
                  <a:gd name="connsiteY12" fmla="*/ 0 h 1059640"/>
                  <a:gd name="connsiteX13" fmla="*/ 377775 w 1120674"/>
                  <a:gd name="connsiteY13" fmla="*/ 75 h 1059640"/>
                  <a:gd name="connsiteX14" fmla="*/ 377723 w 1120674"/>
                  <a:gd name="connsiteY14" fmla="*/ 0 h 1059640"/>
                  <a:gd name="connsiteX0" fmla="*/ 1120646 w 1120646"/>
                  <a:gd name="connsiteY0" fmla="*/ 1059640 h 1059640"/>
                  <a:gd name="connsiteX1" fmla="*/ 743307 w 1120646"/>
                  <a:gd name="connsiteY1" fmla="*/ 1059640 h 1059640"/>
                  <a:gd name="connsiteX2" fmla="*/ 1120646 w 1120646"/>
                  <a:gd name="connsiteY2" fmla="*/ 1059640 h 1059640"/>
                  <a:gd name="connsiteX3" fmla="*/ 377775 w 1120646"/>
                  <a:gd name="connsiteY3" fmla="*/ 114 h 1059640"/>
                  <a:gd name="connsiteX4" fmla="*/ 1120646 w 1120646"/>
                  <a:gd name="connsiteY4" fmla="*/ 1059640 h 1059640"/>
                  <a:gd name="connsiteX5" fmla="*/ 743307 w 1120646"/>
                  <a:gd name="connsiteY5" fmla="*/ 1059640 h 1059640"/>
                  <a:gd name="connsiteX6" fmla="*/ 188887 w 1120646"/>
                  <a:gd name="connsiteY6" fmla="*/ 269358 h 1059640"/>
                  <a:gd name="connsiteX7" fmla="*/ 377775 w 1120646"/>
                  <a:gd name="connsiteY7" fmla="*/ 114 h 1059640"/>
                  <a:gd name="connsiteX8" fmla="*/ 0 w 1120646"/>
                  <a:gd name="connsiteY8" fmla="*/ 114 h 1059640"/>
                  <a:gd name="connsiteX9" fmla="*/ 27 w 1120646"/>
                  <a:gd name="connsiteY9" fmla="*/ 75 h 1059640"/>
                  <a:gd name="connsiteX10" fmla="*/ 0 w 1120646"/>
                  <a:gd name="connsiteY10" fmla="*/ 114 h 1059640"/>
                  <a:gd name="connsiteX11" fmla="*/ 377695 w 1120646"/>
                  <a:gd name="connsiteY11" fmla="*/ 0 h 1059640"/>
                  <a:gd name="connsiteX12" fmla="*/ 377747 w 1120646"/>
                  <a:gd name="connsiteY12" fmla="*/ 75 h 1059640"/>
                  <a:gd name="connsiteX13" fmla="*/ 377695 w 1120646"/>
                  <a:gd name="connsiteY13" fmla="*/ 0 h 1059640"/>
                  <a:gd name="connsiteX0" fmla="*/ 931759 w 931759"/>
                  <a:gd name="connsiteY0" fmla="*/ 1059640 h 1059640"/>
                  <a:gd name="connsiteX1" fmla="*/ 554420 w 931759"/>
                  <a:gd name="connsiteY1" fmla="*/ 1059640 h 1059640"/>
                  <a:gd name="connsiteX2" fmla="*/ 931759 w 931759"/>
                  <a:gd name="connsiteY2" fmla="*/ 1059640 h 1059640"/>
                  <a:gd name="connsiteX3" fmla="*/ 188888 w 931759"/>
                  <a:gd name="connsiteY3" fmla="*/ 114 h 1059640"/>
                  <a:gd name="connsiteX4" fmla="*/ 931759 w 931759"/>
                  <a:gd name="connsiteY4" fmla="*/ 1059640 h 1059640"/>
                  <a:gd name="connsiteX5" fmla="*/ 554420 w 931759"/>
                  <a:gd name="connsiteY5" fmla="*/ 1059640 h 1059640"/>
                  <a:gd name="connsiteX6" fmla="*/ 0 w 931759"/>
                  <a:gd name="connsiteY6" fmla="*/ 269358 h 1059640"/>
                  <a:gd name="connsiteX7" fmla="*/ 188888 w 931759"/>
                  <a:gd name="connsiteY7" fmla="*/ 114 h 1059640"/>
                  <a:gd name="connsiteX8" fmla="*/ 188808 w 931759"/>
                  <a:gd name="connsiteY8" fmla="*/ 0 h 1059640"/>
                  <a:gd name="connsiteX9" fmla="*/ 188860 w 931759"/>
                  <a:gd name="connsiteY9" fmla="*/ 75 h 1059640"/>
                  <a:gd name="connsiteX10" fmla="*/ 188808 w 931759"/>
                  <a:gd name="connsiteY10" fmla="*/ 0 h 10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1759" h="1059640">
                    <a:moveTo>
                      <a:pt x="931759" y="1059640"/>
                    </a:moveTo>
                    <a:lnTo>
                      <a:pt x="554420" y="1059640"/>
                    </a:lnTo>
                    <a:lnTo>
                      <a:pt x="931759" y="1059640"/>
                    </a:lnTo>
                    <a:close/>
                    <a:moveTo>
                      <a:pt x="188888" y="114"/>
                    </a:moveTo>
                    <a:lnTo>
                      <a:pt x="931759" y="1059640"/>
                    </a:lnTo>
                    <a:lnTo>
                      <a:pt x="554420" y="1059640"/>
                    </a:lnTo>
                    <a:lnTo>
                      <a:pt x="0" y="269358"/>
                    </a:lnTo>
                    <a:lnTo>
                      <a:pt x="188888" y="114"/>
                    </a:lnTo>
                    <a:close/>
                    <a:moveTo>
                      <a:pt x="188808" y="0"/>
                    </a:moveTo>
                    <a:cubicBezTo>
                      <a:pt x="188825" y="25"/>
                      <a:pt x="188843" y="50"/>
                      <a:pt x="188860" y="75"/>
                    </a:cubicBezTo>
                    <a:cubicBezTo>
                      <a:pt x="188843" y="50"/>
                      <a:pt x="188825" y="25"/>
                      <a:pt x="188808"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5" name="Gruppieren 124"/>
            <p:cNvGrpSpPr/>
            <p:nvPr userDrawn="1"/>
          </p:nvGrpSpPr>
          <p:grpSpPr>
            <a:xfrm>
              <a:off x="805344" y="6079748"/>
              <a:ext cx="911251" cy="1025605"/>
              <a:chOff x="805344" y="6079748"/>
              <a:chExt cx="911251" cy="1025605"/>
            </a:xfrm>
          </p:grpSpPr>
          <p:sp>
            <p:nvSpPr>
              <p:cNvPr id="126" name="Flussdiagramm: Daten 6"/>
              <p:cNvSpPr/>
              <p:nvPr userDrawn="1"/>
            </p:nvSpPr>
            <p:spPr>
              <a:xfrm rot="7500000" flipV="1">
                <a:off x="562101" y="6322991"/>
                <a:ext cx="1025603" cy="539118"/>
              </a:xfrm>
              <a:custGeom>
                <a:avLst/>
                <a:gdLst>
                  <a:gd name="connsiteX0" fmla="*/ 6779499 w 6779499"/>
                  <a:gd name="connsiteY0" fmla="*/ 0 h 542702"/>
                  <a:gd name="connsiteX1" fmla="*/ 6750112 w 6779499"/>
                  <a:gd name="connsiteY1" fmla="*/ 40353 h 542702"/>
                  <a:gd name="connsiteX2" fmla="*/ 6779499 w 6779499"/>
                  <a:gd name="connsiteY2" fmla="*/ 0 h 542702"/>
                  <a:gd name="connsiteX3" fmla="*/ 377295 w 6779499"/>
                  <a:gd name="connsiteY3" fmla="*/ 3988 h 542702"/>
                  <a:gd name="connsiteX4" fmla="*/ 572636 w 6779499"/>
                  <a:gd name="connsiteY4" fmla="*/ 542186 h 542702"/>
                  <a:gd name="connsiteX5" fmla="*/ 648517 w 6779499"/>
                  <a:gd name="connsiteY5" fmla="*/ 542118 h 542702"/>
                  <a:gd name="connsiteX6" fmla="*/ 1025603 w 6779499"/>
                  <a:gd name="connsiteY6" fmla="*/ 3584 h 542702"/>
                  <a:gd name="connsiteX7" fmla="*/ 377295 w 6779499"/>
                  <a:gd name="connsiteY7" fmla="*/ 3988 h 542702"/>
                  <a:gd name="connsiteX8" fmla="*/ 54 w 6779499"/>
                  <a:gd name="connsiteY8" fmla="*/ 542621 h 542702"/>
                  <a:gd name="connsiteX9" fmla="*/ 0 w 6779499"/>
                  <a:gd name="connsiteY9" fmla="*/ 542700 h 542702"/>
                  <a:gd name="connsiteX10" fmla="*/ 84 w 6779499"/>
                  <a:gd name="connsiteY10" fmla="*/ 542702 h 542702"/>
                  <a:gd name="connsiteX11" fmla="*/ 54 w 6779499"/>
                  <a:gd name="connsiteY11" fmla="*/ 542621 h 542702"/>
                  <a:gd name="connsiteX12" fmla="*/ 377052 w 6779499"/>
                  <a:gd name="connsiteY12" fmla="*/ 3988 h 542702"/>
                  <a:gd name="connsiteX13" fmla="*/ 188579 w 6779499"/>
                  <a:gd name="connsiteY13" fmla="*/ 273267 h 542702"/>
                  <a:gd name="connsiteX14" fmla="*/ 377211 w 6779499"/>
                  <a:gd name="connsiteY14" fmla="*/ 3987 h 542702"/>
                  <a:gd name="connsiteX15" fmla="*/ 377052 w 6779499"/>
                  <a:gd name="connsiteY15" fmla="*/ 3988 h 542702"/>
                  <a:gd name="connsiteX0" fmla="*/ 377295 w 1025603"/>
                  <a:gd name="connsiteY0" fmla="*/ 404 h 539118"/>
                  <a:gd name="connsiteX1" fmla="*/ 572636 w 1025603"/>
                  <a:gd name="connsiteY1" fmla="*/ 538602 h 539118"/>
                  <a:gd name="connsiteX2" fmla="*/ 648517 w 1025603"/>
                  <a:gd name="connsiteY2" fmla="*/ 538534 h 539118"/>
                  <a:gd name="connsiteX3" fmla="*/ 1025603 w 1025603"/>
                  <a:gd name="connsiteY3" fmla="*/ 0 h 539118"/>
                  <a:gd name="connsiteX4" fmla="*/ 377295 w 1025603"/>
                  <a:gd name="connsiteY4" fmla="*/ 404 h 539118"/>
                  <a:gd name="connsiteX5" fmla="*/ 54 w 1025603"/>
                  <a:gd name="connsiteY5" fmla="*/ 539037 h 539118"/>
                  <a:gd name="connsiteX6" fmla="*/ 0 w 1025603"/>
                  <a:gd name="connsiteY6" fmla="*/ 539116 h 539118"/>
                  <a:gd name="connsiteX7" fmla="*/ 84 w 1025603"/>
                  <a:gd name="connsiteY7" fmla="*/ 539118 h 539118"/>
                  <a:gd name="connsiteX8" fmla="*/ 54 w 1025603"/>
                  <a:gd name="connsiteY8" fmla="*/ 539037 h 539118"/>
                  <a:gd name="connsiteX9" fmla="*/ 377052 w 1025603"/>
                  <a:gd name="connsiteY9" fmla="*/ 404 h 539118"/>
                  <a:gd name="connsiteX10" fmla="*/ 188579 w 1025603"/>
                  <a:gd name="connsiteY10" fmla="*/ 269683 h 539118"/>
                  <a:gd name="connsiteX11" fmla="*/ 377211 w 1025603"/>
                  <a:gd name="connsiteY11" fmla="*/ 403 h 539118"/>
                  <a:gd name="connsiteX12" fmla="*/ 377052 w 1025603"/>
                  <a:gd name="connsiteY12" fmla="*/ 404 h 53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5603" h="539118">
                    <a:moveTo>
                      <a:pt x="377295" y="404"/>
                    </a:moveTo>
                    <a:lnTo>
                      <a:pt x="572636" y="538602"/>
                    </a:lnTo>
                    <a:lnTo>
                      <a:pt x="648517" y="538534"/>
                    </a:lnTo>
                    <a:lnTo>
                      <a:pt x="1025603" y="0"/>
                    </a:lnTo>
                    <a:lnTo>
                      <a:pt x="377295" y="404"/>
                    </a:lnTo>
                    <a:close/>
                    <a:moveTo>
                      <a:pt x="54" y="539037"/>
                    </a:moveTo>
                    <a:cubicBezTo>
                      <a:pt x="36" y="539063"/>
                      <a:pt x="18" y="539090"/>
                      <a:pt x="0" y="539116"/>
                    </a:cubicBezTo>
                    <a:cubicBezTo>
                      <a:pt x="28" y="539117"/>
                      <a:pt x="56" y="539117"/>
                      <a:pt x="84" y="539118"/>
                    </a:cubicBezTo>
                    <a:lnTo>
                      <a:pt x="54" y="539037"/>
                    </a:lnTo>
                    <a:close/>
                    <a:moveTo>
                      <a:pt x="377052" y="404"/>
                    </a:moveTo>
                    <a:lnTo>
                      <a:pt x="188579" y="269683"/>
                    </a:lnTo>
                    <a:lnTo>
                      <a:pt x="377211" y="403"/>
                    </a:lnTo>
                    <a:lnTo>
                      <a:pt x="377052" y="404"/>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7" name="Flussdiagramm: Daten 6"/>
              <p:cNvSpPr/>
              <p:nvPr userDrawn="1"/>
            </p:nvSpPr>
            <p:spPr>
              <a:xfrm rot="14100000" flipH="1" flipV="1">
                <a:off x="934236" y="6322993"/>
                <a:ext cx="1025602" cy="539117"/>
              </a:xfrm>
              <a:custGeom>
                <a:avLst/>
                <a:gdLst/>
                <a:ahLst/>
                <a:cxnLst/>
                <a:rect l="l" t="t" r="r" b="b"/>
                <a:pathLst>
                  <a:path w="1025602" h="539117">
                    <a:moveTo>
                      <a:pt x="377297" y="404"/>
                    </a:moveTo>
                    <a:lnTo>
                      <a:pt x="1025602" y="0"/>
                    </a:lnTo>
                    <a:lnTo>
                      <a:pt x="648516" y="538535"/>
                    </a:lnTo>
                    <a:lnTo>
                      <a:pt x="572638" y="538603"/>
                    </a:lnTo>
                    <a:close/>
                    <a:moveTo>
                      <a:pt x="0" y="539117"/>
                    </a:moveTo>
                    <a:lnTo>
                      <a:pt x="57" y="539038"/>
                    </a:lnTo>
                    <a:lnTo>
                      <a:pt x="86" y="539117"/>
                    </a:lnTo>
                    <a:close/>
                    <a:moveTo>
                      <a:pt x="377053" y="404"/>
                    </a:moveTo>
                    <a:lnTo>
                      <a:pt x="377213" y="404"/>
                    </a:lnTo>
                    <a:lnTo>
                      <a:pt x="188581" y="26968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8" name="Flussdiagramm: Daten 6"/>
              <p:cNvSpPr/>
              <p:nvPr userDrawn="1"/>
            </p:nvSpPr>
            <p:spPr>
              <a:xfrm rot="7500000" flipV="1">
                <a:off x="918665" y="6137807"/>
                <a:ext cx="572582" cy="538714"/>
              </a:xfrm>
              <a:custGeom>
                <a:avLst/>
                <a:gdLst/>
                <a:ahLst/>
                <a:cxnLst/>
                <a:rect l="l" t="t" r="r" b="b"/>
                <a:pathLst>
                  <a:path w="572582" h="538714">
                    <a:moveTo>
                      <a:pt x="188525" y="269280"/>
                    </a:moveTo>
                    <a:lnTo>
                      <a:pt x="0" y="538634"/>
                    </a:lnTo>
                    <a:lnTo>
                      <a:pt x="29" y="538714"/>
                    </a:lnTo>
                    <a:lnTo>
                      <a:pt x="572582" y="538199"/>
                    </a:lnTo>
                    <a:lnTo>
                      <a:pt x="377240" y="0"/>
                    </a:lnTo>
                    <a:lnTo>
                      <a:pt x="37715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grpSp>
        <p:nvGrpSpPr>
          <p:cNvPr id="135" name="Gruppieren 134"/>
          <p:cNvGrpSpPr/>
          <p:nvPr userDrawn="1"/>
        </p:nvGrpSpPr>
        <p:grpSpPr>
          <a:xfrm>
            <a:off x="3534642" y="-290045"/>
            <a:ext cx="5609358" cy="4530929"/>
            <a:chOff x="5096181" y="-364099"/>
            <a:chExt cx="7116058" cy="5747957"/>
          </a:xfrm>
        </p:grpSpPr>
        <p:grpSp>
          <p:nvGrpSpPr>
            <p:cNvPr id="136" name="Gruppieren 135"/>
            <p:cNvGrpSpPr/>
            <p:nvPr userDrawn="1"/>
          </p:nvGrpSpPr>
          <p:grpSpPr>
            <a:xfrm>
              <a:off x="7412564" y="0"/>
              <a:ext cx="4799675" cy="5383858"/>
              <a:chOff x="7412564" y="0"/>
              <a:chExt cx="4799675" cy="5383858"/>
            </a:xfrm>
          </p:grpSpPr>
          <p:sp>
            <p:nvSpPr>
              <p:cNvPr id="161" name="Flussdiagramm: Daten 6"/>
              <p:cNvSpPr/>
              <p:nvPr userDrawn="1"/>
            </p:nvSpPr>
            <p:spPr>
              <a:xfrm rot="18300000" flipV="1">
                <a:off x="11138042" y="4789119"/>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2" name="Rechteck 64"/>
              <p:cNvSpPr/>
              <p:nvPr userDrawn="1"/>
            </p:nvSpPr>
            <p:spPr>
              <a:xfrm>
                <a:off x="7412564" y="0"/>
                <a:ext cx="4323966" cy="5163263"/>
              </a:xfrm>
              <a:custGeom>
                <a:avLst/>
                <a:gdLst/>
                <a:ahLst/>
                <a:cxnLst/>
                <a:rect l="l" t="t" r="r" b="b"/>
                <a:pathLst>
                  <a:path w="4323966" h="5163263">
                    <a:moveTo>
                      <a:pt x="3620052" y="5163123"/>
                    </a:moveTo>
                    <a:lnTo>
                      <a:pt x="3971956" y="5163193"/>
                    </a:lnTo>
                    <a:lnTo>
                      <a:pt x="3620150" y="5163263"/>
                    </a:lnTo>
                    <a:close/>
                    <a:moveTo>
                      <a:pt x="4323914" y="5163049"/>
                    </a:moveTo>
                    <a:lnTo>
                      <a:pt x="4323966" y="5163124"/>
                    </a:lnTo>
                    <a:lnTo>
                      <a:pt x="4323863" y="5163123"/>
                    </a:lnTo>
                    <a:close/>
                    <a:moveTo>
                      <a:pt x="0" y="0"/>
                    </a:moveTo>
                    <a:lnTo>
                      <a:pt x="701793" y="0"/>
                    </a:lnTo>
                    <a:lnTo>
                      <a:pt x="3971956" y="4661361"/>
                    </a:lnTo>
                    <a:lnTo>
                      <a:pt x="3620000" y="516304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63" name="Rechteck 70"/>
              <p:cNvSpPr/>
              <p:nvPr userDrawn="1"/>
            </p:nvSpPr>
            <p:spPr>
              <a:xfrm>
                <a:off x="11032510" y="3481511"/>
                <a:ext cx="1179729" cy="1681751"/>
              </a:xfrm>
              <a:custGeom>
                <a:avLst/>
                <a:gdLst/>
                <a:ahLst/>
                <a:cxnLst/>
                <a:rect l="l" t="t" r="r" b="b"/>
                <a:pathLst>
                  <a:path w="1179729" h="1681751">
                    <a:moveTo>
                      <a:pt x="703915" y="1681612"/>
                    </a:moveTo>
                    <a:lnTo>
                      <a:pt x="703816" y="1681751"/>
                    </a:lnTo>
                    <a:lnTo>
                      <a:pt x="352009" y="1681682"/>
                    </a:lnTo>
                    <a:close/>
                    <a:moveTo>
                      <a:pt x="51" y="1681538"/>
                    </a:moveTo>
                    <a:lnTo>
                      <a:pt x="103" y="1681611"/>
                    </a:lnTo>
                    <a:lnTo>
                      <a:pt x="0" y="1681612"/>
                    </a:lnTo>
                    <a:close/>
                    <a:moveTo>
                      <a:pt x="1179729" y="0"/>
                    </a:moveTo>
                    <a:lnTo>
                      <a:pt x="1179729" y="1002978"/>
                    </a:lnTo>
                    <a:lnTo>
                      <a:pt x="703966" y="1681538"/>
                    </a:lnTo>
                    <a:lnTo>
                      <a:pt x="352009" y="11798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37" name="Gruppieren 136"/>
            <p:cNvGrpSpPr/>
            <p:nvPr userDrawn="1"/>
          </p:nvGrpSpPr>
          <p:grpSpPr>
            <a:xfrm>
              <a:off x="5096181" y="-364099"/>
              <a:ext cx="2182565" cy="2194247"/>
              <a:chOff x="5096181" y="-364099"/>
              <a:chExt cx="2182565" cy="2194247"/>
            </a:xfrm>
          </p:grpSpPr>
          <p:sp>
            <p:nvSpPr>
              <p:cNvPr id="158" name="Flussdiagramm: Daten 6"/>
              <p:cNvSpPr/>
              <p:nvPr userDrawn="1"/>
            </p:nvSpPr>
            <p:spPr>
              <a:xfrm rot="3300000" flipH="1" flipV="1">
                <a:off x="4287921" y="444161"/>
                <a:ext cx="2194247" cy="577727"/>
              </a:xfrm>
              <a:custGeom>
                <a:avLst/>
                <a:gdLst/>
                <a:ahLst/>
                <a:cxnLst/>
                <a:rect l="l" t="t" r="r" b="b"/>
                <a:pathLst>
                  <a:path w="2194247" h="577727">
                    <a:moveTo>
                      <a:pt x="403750" y="1115"/>
                    </a:moveTo>
                    <a:lnTo>
                      <a:pt x="201848" y="289338"/>
                    </a:lnTo>
                    <a:lnTo>
                      <a:pt x="403580" y="1115"/>
                    </a:lnTo>
                    <a:close/>
                    <a:moveTo>
                      <a:pt x="92" y="577727"/>
                    </a:moveTo>
                    <a:lnTo>
                      <a:pt x="0" y="577727"/>
                    </a:lnTo>
                    <a:lnTo>
                      <a:pt x="60" y="577643"/>
                    </a:lnTo>
                    <a:close/>
                    <a:moveTo>
                      <a:pt x="2194247" y="0"/>
                    </a:moveTo>
                    <a:lnTo>
                      <a:pt x="1790844" y="576119"/>
                    </a:lnTo>
                    <a:lnTo>
                      <a:pt x="612925" y="577177"/>
                    </a:lnTo>
                    <a:lnTo>
                      <a:pt x="403841" y="111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9" name="Flussdiagramm: Daten 6"/>
              <p:cNvSpPr/>
              <p:nvPr userDrawn="1"/>
            </p:nvSpPr>
            <p:spPr>
              <a:xfrm rot="18300000" flipV="1">
                <a:off x="5652464" y="1092046"/>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0" name="Rechteck 58"/>
              <p:cNvSpPr/>
              <p:nvPr userDrawn="1"/>
            </p:nvSpPr>
            <p:spPr>
              <a:xfrm>
                <a:off x="5546932" y="0"/>
                <a:ext cx="1731814" cy="1466188"/>
              </a:xfrm>
              <a:custGeom>
                <a:avLst/>
                <a:gdLst/>
                <a:ahLst/>
                <a:cxnLst/>
                <a:rect l="l" t="t" r="r" b="b"/>
                <a:pathLst>
                  <a:path w="1731814" h="1466188">
                    <a:moveTo>
                      <a:pt x="703915" y="1466049"/>
                    </a:moveTo>
                    <a:lnTo>
                      <a:pt x="703816" y="1466188"/>
                    </a:lnTo>
                    <a:lnTo>
                      <a:pt x="352009" y="1466120"/>
                    </a:lnTo>
                    <a:close/>
                    <a:moveTo>
                      <a:pt x="51" y="1465976"/>
                    </a:moveTo>
                    <a:lnTo>
                      <a:pt x="103" y="1466049"/>
                    </a:lnTo>
                    <a:lnTo>
                      <a:pt x="0" y="1466049"/>
                    </a:lnTo>
                    <a:close/>
                    <a:moveTo>
                      <a:pt x="1028502" y="0"/>
                    </a:moveTo>
                    <a:lnTo>
                      <a:pt x="1731814" y="0"/>
                    </a:lnTo>
                    <a:lnTo>
                      <a:pt x="703966" y="1465976"/>
                    </a:lnTo>
                    <a:lnTo>
                      <a:pt x="352009" y="96428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38" name="Gruppieren 137"/>
            <p:cNvGrpSpPr/>
            <p:nvPr userDrawn="1"/>
          </p:nvGrpSpPr>
          <p:grpSpPr>
            <a:xfrm>
              <a:off x="6940642" y="0"/>
              <a:ext cx="2274153" cy="1470862"/>
              <a:chOff x="6940642" y="0"/>
              <a:chExt cx="2274153" cy="1470862"/>
            </a:xfrm>
          </p:grpSpPr>
          <p:sp>
            <p:nvSpPr>
              <p:cNvPr id="155" name="Flussdiagramm: Daten 6"/>
              <p:cNvSpPr/>
              <p:nvPr userDrawn="1"/>
            </p:nvSpPr>
            <p:spPr>
              <a:xfrm rot="18300000" flipV="1">
                <a:off x="7945440" y="1151680"/>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6" name="Rechteck 61"/>
              <p:cNvSpPr/>
              <p:nvPr userDrawn="1"/>
            </p:nvSpPr>
            <p:spPr>
              <a:xfrm>
                <a:off x="6940642" y="0"/>
                <a:ext cx="1325990" cy="1352474"/>
              </a:xfrm>
              <a:custGeom>
                <a:avLst/>
                <a:gdLst/>
                <a:ahLst/>
                <a:cxnLst/>
                <a:rect l="l" t="t" r="r" b="b"/>
                <a:pathLst>
                  <a:path w="1325990" h="1352474">
                    <a:moveTo>
                      <a:pt x="948216" y="1352399"/>
                    </a:moveTo>
                    <a:lnTo>
                      <a:pt x="1137075" y="1352438"/>
                    </a:lnTo>
                    <a:lnTo>
                      <a:pt x="948268" y="1352474"/>
                    </a:lnTo>
                    <a:close/>
                    <a:moveTo>
                      <a:pt x="1325962" y="1352359"/>
                    </a:moveTo>
                    <a:lnTo>
                      <a:pt x="1325990" y="1352400"/>
                    </a:lnTo>
                    <a:lnTo>
                      <a:pt x="1325935" y="1352399"/>
                    </a:lnTo>
                    <a:close/>
                    <a:moveTo>
                      <a:pt x="0" y="0"/>
                    </a:moveTo>
                    <a:lnTo>
                      <a:pt x="377220" y="0"/>
                    </a:lnTo>
                    <a:lnTo>
                      <a:pt x="1137076" y="1083116"/>
                    </a:lnTo>
                    <a:lnTo>
                      <a:pt x="948188" y="135236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57" name="Rechteck 62"/>
              <p:cNvSpPr/>
              <p:nvPr userDrawn="1"/>
            </p:nvSpPr>
            <p:spPr>
              <a:xfrm>
                <a:off x="7888805" y="0"/>
                <a:ext cx="1325990" cy="1352475"/>
              </a:xfrm>
              <a:custGeom>
                <a:avLst/>
                <a:gdLst/>
                <a:ahLst/>
                <a:cxnLst/>
                <a:rect l="l" t="t" r="r" b="b"/>
                <a:pathLst>
                  <a:path w="1325990" h="1352475">
                    <a:moveTo>
                      <a:pt x="377774" y="1352400"/>
                    </a:moveTo>
                    <a:lnTo>
                      <a:pt x="377722" y="1352475"/>
                    </a:lnTo>
                    <a:lnTo>
                      <a:pt x="188914" y="1352438"/>
                    </a:lnTo>
                    <a:close/>
                    <a:moveTo>
                      <a:pt x="26" y="1352361"/>
                    </a:moveTo>
                    <a:lnTo>
                      <a:pt x="55" y="1352400"/>
                    </a:lnTo>
                    <a:lnTo>
                      <a:pt x="0" y="1352400"/>
                    </a:lnTo>
                    <a:close/>
                    <a:moveTo>
                      <a:pt x="948771" y="0"/>
                    </a:moveTo>
                    <a:lnTo>
                      <a:pt x="1325990" y="0"/>
                    </a:lnTo>
                    <a:lnTo>
                      <a:pt x="377802" y="1352361"/>
                    </a:lnTo>
                    <a:lnTo>
                      <a:pt x="188914" y="1083117"/>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39" name="Gruppieren 138"/>
            <p:cNvGrpSpPr/>
            <p:nvPr userDrawn="1"/>
          </p:nvGrpSpPr>
          <p:grpSpPr>
            <a:xfrm>
              <a:off x="9665525" y="0"/>
              <a:ext cx="2546714" cy="2285187"/>
              <a:chOff x="9665525" y="0"/>
              <a:chExt cx="2546714" cy="2285187"/>
            </a:xfrm>
          </p:grpSpPr>
          <p:sp>
            <p:nvSpPr>
              <p:cNvPr id="152" name="Flussdiagramm: Daten 6"/>
              <p:cNvSpPr/>
              <p:nvPr userDrawn="1"/>
            </p:nvSpPr>
            <p:spPr>
              <a:xfrm rot="18300000" flipV="1">
                <a:off x="11241275" y="1966005"/>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3" name="Rechteck 66"/>
              <p:cNvSpPr/>
              <p:nvPr userDrawn="1"/>
            </p:nvSpPr>
            <p:spPr>
              <a:xfrm>
                <a:off x="9665525" y="0"/>
                <a:ext cx="1896942" cy="2166799"/>
              </a:xfrm>
              <a:custGeom>
                <a:avLst/>
                <a:gdLst/>
                <a:ahLst/>
                <a:cxnLst/>
                <a:rect l="l" t="t" r="r" b="b"/>
                <a:pathLst>
                  <a:path w="1896942" h="2166799">
                    <a:moveTo>
                      <a:pt x="1519167" y="2166724"/>
                    </a:moveTo>
                    <a:lnTo>
                      <a:pt x="1708027" y="2166763"/>
                    </a:lnTo>
                    <a:lnTo>
                      <a:pt x="1519219" y="2166799"/>
                    </a:lnTo>
                    <a:close/>
                    <a:moveTo>
                      <a:pt x="1896914" y="2166684"/>
                    </a:moveTo>
                    <a:lnTo>
                      <a:pt x="1896942" y="2166725"/>
                    </a:lnTo>
                    <a:lnTo>
                      <a:pt x="1896887" y="2166724"/>
                    </a:lnTo>
                    <a:close/>
                    <a:moveTo>
                      <a:pt x="0" y="0"/>
                    </a:moveTo>
                    <a:lnTo>
                      <a:pt x="376883" y="0"/>
                    </a:lnTo>
                    <a:lnTo>
                      <a:pt x="1708027" y="1897441"/>
                    </a:lnTo>
                    <a:lnTo>
                      <a:pt x="1519139" y="2166685"/>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54" name="Rechteck 68"/>
              <p:cNvSpPr/>
              <p:nvPr userDrawn="1"/>
            </p:nvSpPr>
            <p:spPr>
              <a:xfrm>
                <a:off x="11184639" y="701962"/>
                <a:ext cx="1027600" cy="1464838"/>
              </a:xfrm>
              <a:custGeom>
                <a:avLst/>
                <a:gdLst/>
                <a:ahLst/>
                <a:cxnLst/>
                <a:rect l="l" t="t" r="r" b="b"/>
                <a:pathLst>
                  <a:path w="1027600" h="1464838">
                    <a:moveTo>
                      <a:pt x="377775" y="1464763"/>
                    </a:moveTo>
                    <a:lnTo>
                      <a:pt x="377723" y="1464838"/>
                    </a:lnTo>
                    <a:lnTo>
                      <a:pt x="188914" y="1464801"/>
                    </a:lnTo>
                    <a:close/>
                    <a:moveTo>
                      <a:pt x="27" y="1464723"/>
                    </a:moveTo>
                    <a:lnTo>
                      <a:pt x="55" y="1464763"/>
                    </a:lnTo>
                    <a:lnTo>
                      <a:pt x="0" y="1464763"/>
                    </a:lnTo>
                    <a:close/>
                    <a:moveTo>
                      <a:pt x="1027600" y="0"/>
                    </a:moveTo>
                    <a:lnTo>
                      <a:pt x="1027600" y="537945"/>
                    </a:lnTo>
                    <a:lnTo>
                      <a:pt x="377803" y="1464724"/>
                    </a:lnTo>
                    <a:lnTo>
                      <a:pt x="188915" y="11954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40" name="Gruppieren 139"/>
            <p:cNvGrpSpPr/>
            <p:nvPr userDrawn="1"/>
          </p:nvGrpSpPr>
          <p:grpSpPr>
            <a:xfrm>
              <a:off x="8669764" y="0"/>
              <a:ext cx="3542475" cy="3590769"/>
              <a:chOff x="8669764" y="0"/>
              <a:chExt cx="3542475" cy="3590769"/>
            </a:xfrm>
          </p:grpSpPr>
          <p:sp>
            <p:nvSpPr>
              <p:cNvPr id="149" name="Flussdiagramm: Daten 6"/>
              <p:cNvSpPr/>
              <p:nvPr userDrawn="1"/>
            </p:nvSpPr>
            <p:spPr>
              <a:xfrm rot="18300000" flipV="1">
                <a:off x="11138042" y="2996030"/>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0" name="Rechteck 65"/>
              <p:cNvSpPr/>
              <p:nvPr userDrawn="1"/>
            </p:nvSpPr>
            <p:spPr>
              <a:xfrm>
                <a:off x="8669764" y="0"/>
                <a:ext cx="3066766" cy="3370173"/>
              </a:xfrm>
              <a:custGeom>
                <a:avLst/>
                <a:gdLst/>
                <a:ahLst/>
                <a:cxnLst/>
                <a:rect l="l" t="t" r="r" b="b"/>
                <a:pathLst>
                  <a:path w="3066766" h="3370173">
                    <a:moveTo>
                      <a:pt x="2362852" y="3370034"/>
                    </a:moveTo>
                    <a:lnTo>
                      <a:pt x="2714756" y="3370104"/>
                    </a:lnTo>
                    <a:lnTo>
                      <a:pt x="2362950" y="3370173"/>
                    </a:lnTo>
                    <a:close/>
                    <a:moveTo>
                      <a:pt x="3066714" y="3369960"/>
                    </a:moveTo>
                    <a:lnTo>
                      <a:pt x="3066766" y="3370034"/>
                    </a:lnTo>
                    <a:lnTo>
                      <a:pt x="3066663" y="3370034"/>
                    </a:lnTo>
                    <a:close/>
                    <a:moveTo>
                      <a:pt x="0" y="0"/>
                    </a:moveTo>
                    <a:lnTo>
                      <a:pt x="702529" y="0"/>
                    </a:lnTo>
                    <a:lnTo>
                      <a:pt x="2714756" y="2868272"/>
                    </a:lnTo>
                    <a:lnTo>
                      <a:pt x="2362800" y="3369959"/>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51" name="Rechteck 69"/>
              <p:cNvSpPr/>
              <p:nvPr userDrawn="1"/>
            </p:nvSpPr>
            <p:spPr>
              <a:xfrm>
                <a:off x="11032510" y="1688422"/>
                <a:ext cx="1179729" cy="1681750"/>
              </a:xfrm>
              <a:custGeom>
                <a:avLst/>
                <a:gdLst/>
                <a:ahLst/>
                <a:cxnLst/>
                <a:rect l="l" t="t" r="r" b="b"/>
                <a:pathLst>
                  <a:path w="1179729" h="1681750">
                    <a:moveTo>
                      <a:pt x="703915" y="1681611"/>
                    </a:moveTo>
                    <a:lnTo>
                      <a:pt x="703816" y="1681750"/>
                    </a:lnTo>
                    <a:lnTo>
                      <a:pt x="352009" y="1681681"/>
                    </a:lnTo>
                    <a:close/>
                    <a:moveTo>
                      <a:pt x="51" y="1681538"/>
                    </a:moveTo>
                    <a:lnTo>
                      <a:pt x="103" y="1681611"/>
                    </a:lnTo>
                    <a:lnTo>
                      <a:pt x="0" y="1681611"/>
                    </a:lnTo>
                    <a:close/>
                    <a:moveTo>
                      <a:pt x="1179729" y="0"/>
                    </a:moveTo>
                    <a:lnTo>
                      <a:pt x="1179729" y="1002977"/>
                    </a:lnTo>
                    <a:lnTo>
                      <a:pt x="703966" y="1681538"/>
                    </a:lnTo>
                    <a:lnTo>
                      <a:pt x="352009" y="1179850"/>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41" name="Gruppieren 140"/>
            <p:cNvGrpSpPr/>
            <p:nvPr userDrawn="1"/>
          </p:nvGrpSpPr>
          <p:grpSpPr>
            <a:xfrm>
              <a:off x="6077931" y="0"/>
              <a:ext cx="4126388" cy="2661475"/>
              <a:chOff x="6077931" y="0"/>
              <a:chExt cx="4126388" cy="2661475"/>
            </a:xfrm>
          </p:grpSpPr>
          <p:sp>
            <p:nvSpPr>
              <p:cNvPr id="146" name="Flussdiagramm: Daten 6"/>
              <p:cNvSpPr/>
              <p:nvPr userDrawn="1"/>
            </p:nvSpPr>
            <p:spPr>
              <a:xfrm rot="18300000" flipV="1">
                <a:off x="7894647" y="2066736"/>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7" name="Rechteck 59"/>
              <p:cNvSpPr/>
              <p:nvPr userDrawn="1"/>
            </p:nvSpPr>
            <p:spPr>
              <a:xfrm>
                <a:off x="6077931" y="0"/>
                <a:ext cx="2415205" cy="2440879"/>
              </a:xfrm>
              <a:custGeom>
                <a:avLst/>
                <a:gdLst/>
                <a:ahLst/>
                <a:cxnLst/>
                <a:rect l="l" t="t" r="r" b="b"/>
                <a:pathLst>
                  <a:path w="2415205" h="2440879">
                    <a:moveTo>
                      <a:pt x="1711291" y="2440740"/>
                    </a:moveTo>
                    <a:lnTo>
                      <a:pt x="2063195" y="2440810"/>
                    </a:lnTo>
                    <a:lnTo>
                      <a:pt x="1711388" y="2440879"/>
                    </a:lnTo>
                    <a:close/>
                    <a:moveTo>
                      <a:pt x="2415153" y="2440666"/>
                    </a:moveTo>
                    <a:lnTo>
                      <a:pt x="2415205" y="2440740"/>
                    </a:lnTo>
                    <a:lnTo>
                      <a:pt x="2415102" y="2440740"/>
                    </a:lnTo>
                    <a:close/>
                    <a:moveTo>
                      <a:pt x="0" y="0"/>
                    </a:moveTo>
                    <a:lnTo>
                      <a:pt x="702911" y="0"/>
                    </a:lnTo>
                    <a:lnTo>
                      <a:pt x="2063195" y="1938978"/>
                    </a:lnTo>
                    <a:lnTo>
                      <a:pt x="1711238" y="244066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48" name="Rechteck 60"/>
              <p:cNvSpPr/>
              <p:nvPr userDrawn="1"/>
            </p:nvSpPr>
            <p:spPr>
              <a:xfrm>
                <a:off x="7789115" y="0"/>
                <a:ext cx="2415204" cy="2440878"/>
              </a:xfrm>
              <a:custGeom>
                <a:avLst/>
                <a:gdLst/>
                <a:ahLst/>
                <a:cxnLst/>
                <a:rect l="l" t="t" r="r" b="b"/>
                <a:pathLst>
                  <a:path w="2415204" h="2440878">
                    <a:moveTo>
                      <a:pt x="703915" y="2440739"/>
                    </a:moveTo>
                    <a:lnTo>
                      <a:pt x="703816" y="2440878"/>
                    </a:lnTo>
                    <a:lnTo>
                      <a:pt x="352009" y="2440809"/>
                    </a:lnTo>
                    <a:close/>
                    <a:moveTo>
                      <a:pt x="51" y="2440666"/>
                    </a:moveTo>
                    <a:lnTo>
                      <a:pt x="103" y="2440739"/>
                    </a:lnTo>
                    <a:lnTo>
                      <a:pt x="0" y="2440739"/>
                    </a:lnTo>
                    <a:close/>
                    <a:moveTo>
                      <a:pt x="1712292" y="0"/>
                    </a:moveTo>
                    <a:lnTo>
                      <a:pt x="2415204" y="0"/>
                    </a:lnTo>
                    <a:lnTo>
                      <a:pt x="703966" y="2440666"/>
                    </a:lnTo>
                    <a:lnTo>
                      <a:pt x="352009" y="193897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42" name="Gruppieren 141"/>
            <p:cNvGrpSpPr/>
            <p:nvPr userDrawn="1"/>
          </p:nvGrpSpPr>
          <p:grpSpPr>
            <a:xfrm>
              <a:off x="7411824" y="0"/>
              <a:ext cx="3795010" cy="2425160"/>
              <a:chOff x="7411824" y="0"/>
              <a:chExt cx="3795010" cy="2425160"/>
            </a:xfrm>
          </p:grpSpPr>
          <p:sp>
            <p:nvSpPr>
              <p:cNvPr id="143" name="Flussdiagramm: Daten 6"/>
              <p:cNvSpPr/>
              <p:nvPr userDrawn="1"/>
            </p:nvSpPr>
            <p:spPr>
              <a:xfrm rot="18300000" flipV="1">
                <a:off x="9062851" y="1830421"/>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4" name="Rechteck 63"/>
              <p:cNvSpPr/>
              <p:nvPr userDrawn="1"/>
            </p:nvSpPr>
            <p:spPr>
              <a:xfrm>
                <a:off x="7411824" y="0"/>
                <a:ext cx="2249515" cy="2204564"/>
              </a:xfrm>
              <a:custGeom>
                <a:avLst/>
                <a:gdLst/>
                <a:ahLst/>
                <a:cxnLst/>
                <a:rect l="l" t="t" r="r" b="b"/>
                <a:pathLst>
                  <a:path w="2249515" h="2204564">
                    <a:moveTo>
                      <a:pt x="1545601" y="2204425"/>
                    </a:moveTo>
                    <a:lnTo>
                      <a:pt x="1897505" y="2204495"/>
                    </a:lnTo>
                    <a:lnTo>
                      <a:pt x="1545698" y="2204564"/>
                    </a:lnTo>
                    <a:close/>
                    <a:moveTo>
                      <a:pt x="2249463" y="2204351"/>
                    </a:moveTo>
                    <a:lnTo>
                      <a:pt x="2249515" y="2204425"/>
                    </a:lnTo>
                    <a:lnTo>
                      <a:pt x="2249412" y="2204425"/>
                    </a:lnTo>
                    <a:close/>
                    <a:moveTo>
                      <a:pt x="0" y="0"/>
                    </a:moveTo>
                    <a:lnTo>
                      <a:pt x="703008" y="0"/>
                    </a:lnTo>
                    <a:lnTo>
                      <a:pt x="1897505" y="1702663"/>
                    </a:lnTo>
                    <a:lnTo>
                      <a:pt x="1545549" y="22043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45" name="Rechteck 67"/>
              <p:cNvSpPr/>
              <p:nvPr userDrawn="1"/>
            </p:nvSpPr>
            <p:spPr>
              <a:xfrm>
                <a:off x="8957319" y="0"/>
                <a:ext cx="2249515" cy="2204563"/>
              </a:xfrm>
              <a:custGeom>
                <a:avLst/>
                <a:gdLst/>
                <a:ahLst/>
                <a:cxnLst/>
                <a:rect l="l" t="t" r="r" b="b"/>
                <a:pathLst>
                  <a:path w="2249515" h="2204563">
                    <a:moveTo>
                      <a:pt x="703915" y="2204424"/>
                    </a:moveTo>
                    <a:lnTo>
                      <a:pt x="703817" y="2204563"/>
                    </a:lnTo>
                    <a:lnTo>
                      <a:pt x="352009" y="2204494"/>
                    </a:lnTo>
                    <a:close/>
                    <a:moveTo>
                      <a:pt x="51" y="2204351"/>
                    </a:moveTo>
                    <a:lnTo>
                      <a:pt x="103" y="2204424"/>
                    </a:lnTo>
                    <a:lnTo>
                      <a:pt x="0" y="2204424"/>
                    </a:lnTo>
                    <a:close/>
                    <a:moveTo>
                      <a:pt x="1546507" y="0"/>
                    </a:moveTo>
                    <a:lnTo>
                      <a:pt x="2249515" y="0"/>
                    </a:lnTo>
                    <a:lnTo>
                      <a:pt x="703966" y="2204351"/>
                    </a:lnTo>
                    <a:lnTo>
                      <a:pt x="352009" y="170266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sp>
        <p:nvSpPr>
          <p:cNvPr id="84" name="Titel 1"/>
          <p:cNvSpPr>
            <a:spLocks noGrp="1"/>
          </p:cNvSpPr>
          <p:nvPr userDrawn="1">
            <p:ph type="title" hasCustomPrompt="1"/>
          </p:nvPr>
        </p:nvSpPr>
        <p:spPr>
          <a:xfrm>
            <a:off x="783384" y="1"/>
            <a:ext cx="7577234" cy="3741441"/>
          </a:xfrm>
          <a:ln>
            <a:noFill/>
          </a:ln>
        </p:spPr>
        <p:txBody>
          <a:bodyPr rIns="2520000" anchor="b" anchorCtr="0">
            <a:noAutofit/>
          </a:bodyPr>
          <a:lstStyle>
            <a:lvl1pPr algn="l">
              <a:lnSpc>
                <a:spcPct val="80000"/>
              </a:lnSpc>
              <a:defRPr sz="7000" b="0" cap="all" baseline="0">
                <a:solidFill>
                  <a:schemeClr val="tx1"/>
                </a:solidFill>
                <a:latin typeface="Bebas Neue" pitchFamily="34" charset="0"/>
              </a:defRPr>
            </a:lvl1pPr>
          </a:lstStyle>
          <a:p>
            <a:r>
              <a:rPr lang="de-DE" dirty="0" smtClean="0"/>
              <a:t>FREE POWERPOINT </a:t>
            </a:r>
            <a:br>
              <a:rPr lang="de-DE" dirty="0" smtClean="0"/>
            </a:br>
            <a:r>
              <a:rPr lang="de-DE" dirty="0" smtClean="0"/>
              <a:t>TEMPLATE</a:t>
            </a:r>
            <a:endParaRPr lang="en-US" dirty="0"/>
          </a:p>
        </p:txBody>
      </p:sp>
      <p:sp>
        <p:nvSpPr>
          <p:cNvPr id="85" name="Textplatzhalter 2"/>
          <p:cNvSpPr>
            <a:spLocks noGrp="1"/>
          </p:cNvSpPr>
          <p:nvPr>
            <p:ph type="body" idx="1" hasCustomPrompt="1"/>
          </p:nvPr>
        </p:nvSpPr>
        <p:spPr>
          <a:xfrm>
            <a:off x="783384" y="3741442"/>
            <a:ext cx="7577234" cy="2061759"/>
          </a:xfrm>
        </p:spPr>
        <p:txBody>
          <a:bodyPr rIns="2520000" anchor="t" anchorCtr="0"/>
          <a:lstStyle>
            <a:lvl1pPr marL="0" marR="0" indent="0" algn="l" defTabSz="914400" rtl="0" eaLnBrk="1" fontAlgn="auto" latinLnBrk="0" hangingPunct="1">
              <a:lnSpc>
                <a:spcPct val="80000"/>
              </a:lnSpc>
              <a:spcBef>
                <a:spcPts val="0"/>
              </a:spcBef>
              <a:spcAft>
                <a:spcPts val="1000"/>
              </a:spcAft>
              <a:buClrTx/>
              <a:buSzTx/>
              <a:buFont typeface="Wingdings" panose="05000000000000000000" pitchFamily="2" charset="2"/>
              <a:buNone/>
              <a:tabLst/>
              <a:defRPr sz="32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PRESENTATIONLOAD</a:t>
            </a:r>
          </a:p>
        </p:txBody>
      </p:sp>
    </p:spTree>
    <p:extLst>
      <p:ext uri="{BB962C8B-B14F-4D97-AF65-F5344CB8AC3E}">
        <p14:creationId xmlns:p14="http://schemas.microsoft.com/office/powerpoint/2010/main" val="178913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sp>
        <p:nvSpPr>
          <p:cNvPr id="9" name="Rechteck 8"/>
          <p:cNvSpPr/>
          <p:nvPr userDrawn="1"/>
        </p:nvSpPr>
        <p:spPr bwMode="auto">
          <a:xfrm>
            <a:off x="0" y="0"/>
            <a:ext cx="9144000" cy="6858000"/>
          </a:xfrm>
          <a:prstGeom prst="rect">
            <a:avLst/>
          </a:prstGeom>
          <a:solidFill>
            <a:srgbClr val="C8303F"/>
          </a:solidFill>
          <a:ln w="15875" cap="flat">
            <a:noFill/>
            <a:prstDash val="solid"/>
            <a:miter lim="800000"/>
            <a:headEnd/>
            <a:tailEnd/>
          </a:ln>
        </p:spPr>
        <p:txBody>
          <a:bodyPr vert="horz" wrap="square" lIns="91431" tIns="45715" rIns="91431" bIns="45715" numCol="1" anchor="t" anchorCtr="0" compatLnSpc="1">
            <a:prstTxWarp prst="textNoShape">
              <a:avLst/>
            </a:prstTxWarp>
          </a:bodyPr>
          <a:lstStyle/>
          <a:p>
            <a:pPr lvl="0"/>
            <a:endParaRPr lang="en-US" dirty="0"/>
          </a:p>
        </p:txBody>
      </p:sp>
      <p:sp>
        <p:nvSpPr>
          <p:cNvPr id="2" name="Titel 1"/>
          <p:cNvSpPr>
            <a:spLocks noGrp="1"/>
          </p:cNvSpPr>
          <p:nvPr>
            <p:ph type="title" hasCustomPrompt="1"/>
          </p:nvPr>
        </p:nvSpPr>
        <p:spPr/>
        <p:txBody>
          <a:bodyPr/>
          <a:lstStyle>
            <a:lvl1pPr>
              <a:defRPr>
                <a:solidFill>
                  <a:srgbClr val="FFFFFF"/>
                </a:solidFill>
              </a:defRPr>
            </a:lvl1pPr>
          </a:lstStyle>
          <a:p>
            <a:r>
              <a:rPr lang="de-DE" dirty="0" smtClean="0"/>
              <a:t>TITELMASTERFORMAT DURCH KLICKEN BEARBEITEN</a:t>
            </a:r>
            <a:endParaRPr lang="en-US" dirty="0"/>
          </a:p>
        </p:txBody>
      </p:sp>
      <p:sp>
        <p:nvSpPr>
          <p:cNvPr id="4" name="Fußzeilenplatzhalter 3"/>
          <p:cNvSpPr>
            <a:spLocks noGrp="1"/>
          </p:cNvSpPr>
          <p:nvPr>
            <p:ph type="ftr" sz="quarter" idx="11"/>
          </p:nvPr>
        </p:nvSpPr>
        <p:spPr>
          <a:xfrm>
            <a:off x="2965969" y="6076361"/>
            <a:ext cx="3207305" cy="360000"/>
          </a:xfrm>
        </p:spPr>
        <p:txBody>
          <a:bodyPr/>
          <a:lstStyle>
            <a:lvl1pPr>
              <a:defRPr>
                <a:solidFill>
                  <a:srgbClr val="FFFFFF"/>
                </a:solidFill>
              </a:defRPr>
            </a:lvl1pPr>
          </a:lstStyle>
          <a:p>
            <a:r>
              <a:rPr lang="en-US" smtClean="0"/>
              <a:t>Enter your footer text here</a:t>
            </a:r>
            <a:endParaRPr lang="en-US" dirty="0"/>
          </a:p>
        </p:txBody>
      </p:sp>
      <p:sp>
        <p:nvSpPr>
          <p:cNvPr id="5" name="Foliennummernplatzhalter 4"/>
          <p:cNvSpPr>
            <a:spLocks noGrp="1"/>
          </p:cNvSpPr>
          <p:nvPr>
            <p:ph type="sldNum" sz="quarter" idx="12"/>
          </p:nvPr>
        </p:nvSpPr>
        <p:spPr>
          <a:xfrm>
            <a:off x="387240" y="6076361"/>
            <a:ext cx="685820" cy="360000"/>
          </a:xfrm>
        </p:spPr>
        <p:txBody>
          <a:bodyPr/>
          <a:lstStyle>
            <a:lvl1pPr>
              <a:defRPr>
                <a:solidFill>
                  <a:srgbClr val="FFFFFF"/>
                </a:solidFill>
              </a:defRPr>
            </a:lvl1pPr>
          </a:lstStyle>
          <a:p>
            <a:fld id="{75A4F164-3A46-4CEE-A25C-CA523D5E42F3}" type="slidenum">
              <a:rPr lang="en-US" smtClean="0"/>
              <a:pPr/>
              <a:t>‹#›</a:t>
            </a:fld>
            <a:endParaRPr lang="en-US" dirty="0"/>
          </a:p>
        </p:txBody>
      </p:sp>
      <p:sp>
        <p:nvSpPr>
          <p:cNvPr id="6" name="Textplatzhalter 12"/>
          <p:cNvSpPr>
            <a:spLocks noGrp="1"/>
          </p:cNvSpPr>
          <p:nvPr>
            <p:ph type="body" sz="quarter" idx="13" hasCustomPrompt="1"/>
          </p:nvPr>
        </p:nvSpPr>
        <p:spPr>
          <a:xfrm>
            <a:off x="387240" y="942478"/>
            <a:ext cx="8350940" cy="541474"/>
          </a:xfrm>
        </p:spPr>
        <p:txBody>
          <a:bodyPr lIns="10800" anchor="t" anchorCtr="0"/>
          <a:lstStyle>
            <a:lvl1pPr marL="0" indent="0">
              <a:buNone/>
              <a:defRPr>
                <a:solidFill>
                  <a:srgbClr val="FFFFFF"/>
                </a:solidFill>
              </a:defRPr>
            </a:lvl1pPr>
          </a:lstStyle>
          <a:p>
            <a:r>
              <a:rPr lang="en-US" noProof="1" smtClean="0">
                <a:latin typeface="Calibri Light" panose="020F0302020204030204" pitchFamily="34" charset="0"/>
              </a:rPr>
              <a:t>Enter your subheadline here</a:t>
            </a:r>
            <a:endParaRPr lang="en-US" noProof="1">
              <a:latin typeface="Calibri Light" panose="020F0302020204030204" pitchFamily="34" charset="0"/>
            </a:endParaRPr>
          </a:p>
        </p:txBody>
      </p:sp>
      <p:sp>
        <p:nvSpPr>
          <p:cNvPr id="8" name="Inhaltsplatzhalter 2"/>
          <p:cNvSpPr>
            <a:spLocks noGrp="1"/>
          </p:cNvSpPr>
          <p:nvPr>
            <p:ph idx="1"/>
          </p:nvPr>
        </p:nvSpPr>
        <p:spPr>
          <a:xfrm>
            <a:off x="387240" y="1483952"/>
            <a:ext cx="8351099" cy="4319248"/>
          </a:xfrm>
          <a:noFill/>
        </p:spPr>
        <p:txBody>
          <a:bodyPr/>
          <a:lstStyle>
            <a:lvl1pPr>
              <a:defRPr sz="2000">
                <a:solidFill>
                  <a:srgbClr val="DDDDDD"/>
                </a:solidFill>
              </a:defRPr>
            </a:lvl1pPr>
            <a:lvl2pPr>
              <a:defRPr sz="1600">
                <a:solidFill>
                  <a:srgbClr val="DDDDDD"/>
                </a:solidFill>
              </a:defRPr>
            </a:lvl2pPr>
            <a:lvl3pPr>
              <a:defRPr sz="1400">
                <a:solidFill>
                  <a:srgbClr val="DDDDDD"/>
                </a:solidFill>
              </a:defRPr>
            </a:lvl3pPr>
            <a:lvl4pPr>
              <a:defRPr sz="1200">
                <a:solidFill>
                  <a:srgbClr val="DDDDDD"/>
                </a:solidFill>
              </a:defRPr>
            </a:lvl4pPr>
            <a:lvl5pPr>
              <a:defRPr sz="1200">
                <a:solidFill>
                  <a:srgbClr val="DDDDDD"/>
                </a:solidFill>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Tree>
    <p:extLst>
      <p:ext uri="{BB962C8B-B14F-4D97-AF65-F5344CB8AC3E}">
        <p14:creationId xmlns:p14="http://schemas.microsoft.com/office/powerpoint/2010/main" val="285414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81" name="Gruppieren 80"/>
          <p:cNvGrpSpPr/>
          <p:nvPr userDrawn="1"/>
        </p:nvGrpSpPr>
        <p:grpSpPr>
          <a:xfrm>
            <a:off x="81031" y="5206769"/>
            <a:ext cx="3453611" cy="1898584"/>
            <a:chOff x="81031" y="5206769"/>
            <a:chExt cx="3453611" cy="1898584"/>
          </a:xfrm>
        </p:grpSpPr>
        <p:grpSp>
          <p:nvGrpSpPr>
            <p:cNvPr id="82" name="Gruppieren 81"/>
            <p:cNvGrpSpPr/>
            <p:nvPr userDrawn="1"/>
          </p:nvGrpSpPr>
          <p:grpSpPr>
            <a:xfrm>
              <a:off x="81031" y="5206769"/>
              <a:ext cx="1991801" cy="1736748"/>
              <a:chOff x="81031" y="5206769"/>
              <a:chExt cx="1991801" cy="1736748"/>
            </a:xfrm>
          </p:grpSpPr>
          <p:sp>
            <p:nvSpPr>
              <p:cNvPr id="91" name="Flussdiagramm: Daten 6"/>
              <p:cNvSpPr/>
              <p:nvPr userDrawn="1"/>
            </p:nvSpPr>
            <p:spPr>
              <a:xfrm rot="7500000" flipV="1">
                <a:off x="-472446" y="5760246"/>
                <a:ext cx="1736748" cy="629794"/>
              </a:xfrm>
              <a:custGeom>
                <a:avLst/>
                <a:gdLst>
                  <a:gd name="connsiteX0" fmla="*/ 4875386 w 7920475"/>
                  <a:gd name="connsiteY0" fmla="*/ 1896 h 634035"/>
                  <a:gd name="connsiteX1" fmla="*/ 7498123 w 7920475"/>
                  <a:gd name="connsiteY1" fmla="*/ 627301 h 634035"/>
                  <a:gd name="connsiteX2" fmla="*/ 7920475 w 7920475"/>
                  <a:gd name="connsiteY2" fmla="*/ 0 h 634035"/>
                  <a:gd name="connsiteX3" fmla="*/ 4875386 w 7920475"/>
                  <a:gd name="connsiteY3" fmla="*/ 1896 h 634035"/>
                  <a:gd name="connsiteX4" fmla="*/ 440793 w 7920475"/>
                  <a:gd name="connsiteY4" fmla="*/ 4657 h 634035"/>
                  <a:gd name="connsiteX5" fmla="*/ 669010 w 7920475"/>
                  <a:gd name="connsiteY5" fmla="*/ 633434 h 634035"/>
                  <a:gd name="connsiteX6" fmla="*/ 1604583 w 7920475"/>
                  <a:gd name="connsiteY6" fmla="*/ 632594 h 634035"/>
                  <a:gd name="connsiteX7" fmla="*/ 1736748 w 7920475"/>
                  <a:gd name="connsiteY7" fmla="*/ 443842 h 634035"/>
                  <a:gd name="connsiteX8" fmla="*/ 1108933 w 7920475"/>
                  <a:gd name="connsiteY8" fmla="*/ 4241 h 634035"/>
                  <a:gd name="connsiteX9" fmla="*/ 440793 w 7920475"/>
                  <a:gd name="connsiteY9" fmla="*/ 4657 h 634035"/>
                  <a:gd name="connsiteX10" fmla="*/ 0 w 7920475"/>
                  <a:gd name="connsiteY10" fmla="*/ 634035 h 634035"/>
                  <a:gd name="connsiteX11" fmla="*/ 98 w 7920475"/>
                  <a:gd name="connsiteY11" fmla="*/ 634035 h 634035"/>
                  <a:gd name="connsiteX12" fmla="*/ 65 w 7920475"/>
                  <a:gd name="connsiteY12" fmla="*/ 633943 h 634035"/>
                  <a:gd name="connsiteX13" fmla="*/ 0 w 7920475"/>
                  <a:gd name="connsiteY13" fmla="*/ 634035 h 634035"/>
                  <a:gd name="connsiteX14" fmla="*/ 440509 w 7920475"/>
                  <a:gd name="connsiteY14" fmla="*/ 4658 h 634035"/>
                  <a:gd name="connsiteX15" fmla="*/ 220317 w 7920475"/>
                  <a:gd name="connsiteY15" fmla="*/ 319256 h 634035"/>
                  <a:gd name="connsiteX16" fmla="*/ 440695 w 7920475"/>
                  <a:gd name="connsiteY16" fmla="*/ 4657 h 634035"/>
                  <a:gd name="connsiteX17" fmla="*/ 440509 w 7920475"/>
                  <a:gd name="connsiteY17" fmla="*/ 4658 h 634035"/>
                  <a:gd name="connsiteX0" fmla="*/ 4875386 w 7920475"/>
                  <a:gd name="connsiteY0" fmla="*/ 1896 h 634035"/>
                  <a:gd name="connsiteX1" fmla="*/ 7920475 w 7920475"/>
                  <a:gd name="connsiteY1" fmla="*/ 0 h 634035"/>
                  <a:gd name="connsiteX2" fmla="*/ 4875386 w 7920475"/>
                  <a:gd name="connsiteY2" fmla="*/ 1896 h 634035"/>
                  <a:gd name="connsiteX3" fmla="*/ 440793 w 7920475"/>
                  <a:gd name="connsiteY3" fmla="*/ 4657 h 634035"/>
                  <a:gd name="connsiteX4" fmla="*/ 669010 w 7920475"/>
                  <a:gd name="connsiteY4" fmla="*/ 633434 h 634035"/>
                  <a:gd name="connsiteX5" fmla="*/ 1604583 w 7920475"/>
                  <a:gd name="connsiteY5" fmla="*/ 632594 h 634035"/>
                  <a:gd name="connsiteX6" fmla="*/ 1736748 w 7920475"/>
                  <a:gd name="connsiteY6" fmla="*/ 443842 h 634035"/>
                  <a:gd name="connsiteX7" fmla="*/ 1108933 w 7920475"/>
                  <a:gd name="connsiteY7" fmla="*/ 4241 h 634035"/>
                  <a:gd name="connsiteX8" fmla="*/ 440793 w 7920475"/>
                  <a:gd name="connsiteY8" fmla="*/ 4657 h 634035"/>
                  <a:gd name="connsiteX9" fmla="*/ 0 w 7920475"/>
                  <a:gd name="connsiteY9" fmla="*/ 634035 h 634035"/>
                  <a:gd name="connsiteX10" fmla="*/ 98 w 7920475"/>
                  <a:gd name="connsiteY10" fmla="*/ 634035 h 634035"/>
                  <a:gd name="connsiteX11" fmla="*/ 65 w 7920475"/>
                  <a:gd name="connsiteY11" fmla="*/ 633943 h 634035"/>
                  <a:gd name="connsiteX12" fmla="*/ 0 w 7920475"/>
                  <a:gd name="connsiteY12" fmla="*/ 634035 h 634035"/>
                  <a:gd name="connsiteX13" fmla="*/ 440509 w 7920475"/>
                  <a:gd name="connsiteY13" fmla="*/ 4658 h 634035"/>
                  <a:gd name="connsiteX14" fmla="*/ 220317 w 7920475"/>
                  <a:gd name="connsiteY14" fmla="*/ 319256 h 634035"/>
                  <a:gd name="connsiteX15" fmla="*/ 440695 w 7920475"/>
                  <a:gd name="connsiteY15" fmla="*/ 4657 h 634035"/>
                  <a:gd name="connsiteX16" fmla="*/ 440509 w 7920475"/>
                  <a:gd name="connsiteY16" fmla="*/ 4658 h 634035"/>
                  <a:gd name="connsiteX0" fmla="*/ 440793 w 1736748"/>
                  <a:gd name="connsiteY0" fmla="*/ 416 h 629794"/>
                  <a:gd name="connsiteX1" fmla="*/ 669010 w 1736748"/>
                  <a:gd name="connsiteY1" fmla="*/ 629193 h 629794"/>
                  <a:gd name="connsiteX2" fmla="*/ 1604583 w 1736748"/>
                  <a:gd name="connsiteY2" fmla="*/ 628353 h 629794"/>
                  <a:gd name="connsiteX3" fmla="*/ 1736748 w 1736748"/>
                  <a:gd name="connsiteY3" fmla="*/ 439601 h 629794"/>
                  <a:gd name="connsiteX4" fmla="*/ 1108933 w 1736748"/>
                  <a:gd name="connsiteY4" fmla="*/ 0 h 629794"/>
                  <a:gd name="connsiteX5" fmla="*/ 440793 w 1736748"/>
                  <a:gd name="connsiteY5" fmla="*/ 416 h 629794"/>
                  <a:gd name="connsiteX6" fmla="*/ 0 w 1736748"/>
                  <a:gd name="connsiteY6" fmla="*/ 629794 h 629794"/>
                  <a:gd name="connsiteX7" fmla="*/ 98 w 1736748"/>
                  <a:gd name="connsiteY7" fmla="*/ 629794 h 629794"/>
                  <a:gd name="connsiteX8" fmla="*/ 65 w 1736748"/>
                  <a:gd name="connsiteY8" fmla="*/ 629702 h 629794"/>
                  <a:gd name="connsiteX9" fmla="*/ 0 w 1736748"/>
                  <a:gd name="connsiteY9" fmla="*/ 629794 h 629794"/>
                  <a:gd name="connsiteX10" fmla="*/ 440509 w 1736748"/>
                  <a:gd name="connsiteY10" fmla="*/ 417 h 629794"/>
                  <a:gd name="connsiteX11" fmla="*/ 220317 w 1736748"/>
                  <a:gd name="connsiteY11" fmla="*/ 315015 h 629794"/>
                  <a:gd name="connsiteX12" fmla="*/ 440695 w 1736748"/>
                  <a:gd name="connsiteY12" fmla="*/ 416 h 629794"/>
                  <a:gd name="connsiteX13" fmla="*/ 440509 w 1736748"/>
                  <a:gd name="connsiteY13" fmla="*/ 417 h 62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6748" h="629794">
                    <a:moveTo>
                      <a:pt x="440793" y="416"/>
                    </a:moveTo>
                    <a:lnTo>
                      <a:pt x="669010" y="629193"/>
                    </a:lnTo>
                    <a:lnTo>
                      <a:pt x="1604583" y="628353"/>
                    </a:lnTo>
                    <a:lnTo>
                      <a:pt x="1736748" y="439601"/>
                    </a:lnTo>
                    <a:lnTo>
                      <a:pt x="1108933" y="0"/>
                    </a:lnTo>
                    <a:lnTo>
                      <a:pt x="440793" y="416"/>
                    </a:lnTo>
                    <a:close/>
                    <a:moveTo>
                      <a:pt x="0" y="629794"/>
                    </a:moveTo>
                    <a:lnTo>
                      <a:pt x="98" y="629794"/>
                    </a:lnTo>
                    <a:cubicBezTo>
                      <a:pt x="87" y="629763"/>
                      <a:pt x="76" y="629733"/>
                      <a:pt x="65" y="629702"/>
                    </a:cubicBezTo>
                    <a:lnTo>
                      <a:pt x="0" y="629794"/>
                    </a:lnTo>
                    <a:close/>
                    <a:moveTo>
                      <a:pt x="440509" y="417"/>
                    </a:moveTo>
                    <a:lnTo>
                      <a:pt x="220317" y="315015"/>
                    </a:lnTo>
                    <a:lnTo>
                      <a:pt x="440695" y="416"/>
                    </a:lnTo>
                    <a:lnTo>
                      <a:pt x="440509" y="417"/>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2" name="Flussdiagramm: Daten 6"/>
              <p:cNvSpPr/>
              <p:nvPr userDrawn="1"/>
            </p:nvSpPr>
            <p:spPr>
              <a:xfrm rot="7500000" flipV="1">
                <a:off x="367821" y="5323279"/>
                <a:ext cx="668945" cy="629378"/>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3" name="Rechteck 4"/>
              <p:cNvSpPr/>
              <p:nvPr userDrawn="1"/>
            </p:nvSpPr>
            <p:spPr>
              <a:xfrm>
                <a:off x="383512" y="5544278"/>
                <a:ext cx="1689320" cy="1313723"/>
              </a:xfrm>
              <a:custGeom>
                <a:avLst/>
                <a:gdLst/>
                <a:ahLst/>
                <a:cxnLst/>
                <a:rect l="l" t="t" r="r" b="b"/>
                <a:pathLst>
                  <a:path w="1689320" h="1313723">
                    <a:moveTo>
                      <a:pt x="768385" y="233"/>
                    </a:moveTo>
                    <a:lnTo>
                      <a:pt x="1689320" y="1313723"/>
                    </a:lnTo>
                    <a:lnTo>
                      <a:pt x="921532" y="1313723"/>
                    </a:lnTo>
                    <a:lnTo>
                      <a:pt x="384221" y="547829"/>
                    </a:lnTo>
                    <a:close/>
                    <a:moveTo>
                      <a:pt x="0" y="152"/>
                    </a:moveTo>
                    <a:lnTo>
                      <a:pt x="113" y="152"/>
                    </a:lnTo>
                    <a:lnTo>
                      <a:pt x="57" y="233"/>
                    </a:lnTo>
                    <a:close/>
                    <a:moveTo>
                      <a:pt x="768221" y="0"/>
                    </a:moveTo>
                    <a:lnTo>
                      <a:pt x="768328" y="152"/>
                    </a:lnTo>
                    <a:lnTo>
                      <a:pt x="384221" y="7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3" name="Gruppieren 82"/>
            <p:cNvGrpSpPr/>
            <p:nvPr userDrawn="1"/>
          </p:nvGrpSpPr>
          <p:grpSpPr>
            <a:xfrm>
              <a:off x="2076330" y="5572847"/>
              <a:ext cx="1458312" cy="1510739"/>
              <a:chOff x="2076330" y="5572847"/>
              <a:chExt cx="1458312" cy="1510739"/>
            </a:xfrm>
          </p:grpSpPr>
          <p:sp>
            <p:nvSpPr>
              <p:cNvPr id="88" name="Flussdiagramm: Daten 6"/>
              <p:cNvSpPr/>
              <p:nvPr userDrawn="1"/>
            </p:nvSpPr>
            <p:spPr>
              <a:xfrm rot="7500000" flipV="1">
                <a:off x="1476091" y="6173086"/>
                <a:ext cx="1510739" cy="310261"/>
              </a:xfrm>
              <a:custGeom>
                <a:avLst/>
                <a:gdLst/>
                <a:ahLst/>
                <a:cxnLst/>
                <a:rect l="l" t="t" r="r" b="b"/>
                <a:pathLst>
                  <a:path w="1510739" h="310261">
                    <a:moveTo>
                      <a:pt x="216732" y="805"/>
                    </a:moveTo>
                    <a:lnTo>
                      <a:pt x="328942" y="309965"/>
                    </a:lnTo>
                    <a:lnTo>
                      <a:pt x="1294306" y="309098"/>
                    </a:lnTo>
                    <a:lnTo>
                      <a:pt x="1510739" y="0"/>
                    </a:lnTo>
                    <a:close/>
                    <a:moveTo>
                      <a:pt x="0" y="310260"/>
                    </a:moveTo>
                    <a:lnTo>
                      <a:pt x="49" y="310261"/>
                    </a:lnTo>
                    <a:lnTo>
                      <a:pt x="33" y="310215"/>
                    </a:lnTo>
                    <a:close/>
                    <a:moveTo>
                      <a:pt x="216592" y="805"/>
                    </a:moveTo>
                    <a:lnTo>
                      <a:pt x="108327" y="155489"/>
                    </a:lnTo>
                    <a:lnTo>
                      <a:pt x="216684" y="806"/>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9" name="Flussdiagramm: Daten 6"/>
              <p:cNvSpPr/>
              <p:nvPr userDrawn="1"/>
            </p:nvSpPr>
            <p:spPr>
              <a:xfrm rot="7500000" flipV="1">
                <a:off x="2406251" y="5689698"/>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0" name="Rechteck 3"/>
              <p:cNvSpPr/>
              <p:nvPr userDrawn="1"/>
            </p:nvSpPr>
            <p:spPr>
              <a:xfrm>
                <a:off x="2602883" y="5798360"/>
                <a:ext cx="931759" cy="1059640"/>
              </a:xfrm>
              <a:custGeom>
                <a:avLst/>
                <a:gdLst>
                  <a:gd name="connsiteX0" fmla="*/ 0 w 6868510"/>
                  <a:gd name="connsiteY0" fmla="*/ 1059640 h 6010012"/>
                  <a:gd name="connsiteX1" fmla="*/ 3654987 w 6868510"/>
                  <a:gd name="connsiteY1" fmla="*/ 1059640 h 6010012"/>
                  <a:gd name="connsiteX2" fmla="*/ 5028976 w 6868510"/>
                  <a:gd name="connsiteY2" fmla="*/ 3018153 h 6010012"/>
                  <a:gd name="connsiteX3" fmla="*/ 5400740 w 6868510"/>
                  <a:gd name="connsiteY3" fmla="*/ 3011352 h 6010012"/>
                  <a:gd name="connsiteX4" fmla="*/ 4032326 w 6868510"/>
                  <a:gd name="connsiteY4" fmla="*/ 1059640 h 6010012"/>
                  <a:gd name="connsiteX5" fmla="*/ 6868510 w 6868510"/>
                  <a:gd name="connsiteY5" fmla="*/ 6010012 h 6010012"/>
                  <a:gd name="connsiteX6" fmla="*/ 0 w 6868510"/>
                  <a:gd name="connsiteY6" fmla="*/ 6010012 h 6010012"/>
                  <a:gd name="connsiteX7" fmla="*/ 0 w 6868510"/>
                  <a:gd name="connsiteY7" fmla="*/ 1059640 h 6010012"/>
                  <a:gd name="connsiteX8" fmla="*/ 3289455 w 6868510"/>
                  <a:gd name="connsiteY8" fmla="*/ 114 h 6010012"/>
                  <a:gd name="connsiteX9" fmla="*/ 4032326 w 6868510"/>
                  <a:gd name="connsiteY9" fmla="*/ 1059640 h 6010012"/>
                  <a:gd name="connsiteX10" fmla="*/ 3654987 w 6868510"/>
                  <a:gd name="connsiteY10" fmla="*/ 1059640 h 6010012"/>
                  <a:gd name="connsiteX11" fmla="*/ 3100567 w 6868510"/>
                  <a:gd name="connsiteY11" fmla="*/ 269358 h 6010012"/>
                  <a:gd name="connsiteX12" fmla="*/ 3289455 w 6868510"/>
                  <a:gd name="connsiteY12" fmla="*/ 114 h 6010012"/>
                  <a:gd name="connsiteX13" fmla="*/ 2911652 w 6868510"/>
                  <a:gd name="connsiteY13" fmla="*/ 74 h 6010012"/>
                  <a:gd name="connsiteX14" fmla="*/ 2911707 w 6868510"/>
                  <a:gd name="connsiteY14" fmla="*/ 75 h 6010012"/>
                  <a:gd name="connsiteX15" fmla="*/ 2911680 w 6868510"/>
                  <a:gd name="connsiteY15" fmla="*/ 114 h 6010012"/>
                  <a:gd name="connsiteX16" fmla="*/ 2911652 w 6868510"/>
                  <a:gd name="connsiteY16" fmla="*/ 74 h 6010012"/>
                  <a:gd name="connsiteX17" fmla="*/ 3289375 w 6868510"/>
                  <a:gd name="connsiteY17" fmla="*/ 0 h 6010012"/>
                  <a:gd name="connsiteX18" fmla="*/ 3289427 w 6868510"/>
                  <a:gd name="connsiteY18" fmla="*/ 75 h 6010012"/>
                  <a:gd name="connsiteX19" fmla="*/ 3100567 w 6868510"/>
                  <a:gd name="connsiteY19" fmla="*/ 36 h 6010012"/>
                  <a:gd name="connsiteX20" fmla="*/ 3289375 w 6868510"/>
                  <a:gd name="connsiteY20" fmla="*/ 0 h 6010012"/>
                  <a:gd name="connsiteX0" fmla="*/ 0 w 5400740"/>
                  <a:gd name="connsiteY0" fmla="*/ 1059640 h 6010012"/>
                  <a:gd name="connsiteX1" fmla="*/ 3654987 w 5400740"/>
                  <a:gd name="connsiteY1" fmla="*/ 1059640 h 6010012"/>
                  <a:gd name="connsiteX2" fmla="*/ 5028976 w 5400740"/>
                  <a:gd name="connsiteY2" fmla="*/ 3018153 h 6010012"/>
                  <a:gd name="connsiteX3" fmla="*/ 5400740 w 5400740"/>
                  <a:gd name="connsiteY3" fmla="*/ 3011352 h 6010012"/>
                  <a:gd name="connsiteX4" fmla="*/ 4032326 w 5400740"/>
                  <a:gd name="connsiteY4" fmla="*/ 1059640 h 6010012"/>
                  <a:gd name="connsiteX5" fmla="*/ 0 w 5400740"/>
                  <a:gd name="connsiteY5" fmla="*/ 6010012 h 6010012"/>
                  <a:gd name="connsiteX6" fmla="*/ 0 w 5400740"/>
                  <a:gd name="connsiteY6" fmla="*/ 1059640 h 6010012"/>
                  <a:gd name="connsiteX7" fmla="*/ 3289455 w 5400740"/>
                  <a:gd name="connsiteY7" fmla="*/ 114 h 6010012"/>
                  <a:gd name="connsiteX8" fmla="*/ 4032326 w 5400740"/>
                  <a:gd name="connsiteY8" fmla="*/ 1059640 h 6010012"/>
                  <a:gd name="connsiteX9" fmla="*/ 3654987 w 5400740"/>
                  <a:gd name="connsiteY9" fmla="*/ 1059640 h 6010012"/>
                  <a:gd name="connsiteX10" fmla="*/ 3100567 w 5400740"/>
                  <a:gd name="connsiteY10" fmla="*/ 269358 h 6010012"/>
                  <a:gd name="connsiteX11" fmla="*/ 3289455 w 5400740"/>
                  <a:gd name="connsiteY11" fmla="*/ 114 h 6010012"/>
                  <a:gd name="connsiteX12" fmla="*/ 2911652 w 5400740"/>
                  <a:gd name="connsiteY12" fmla="*/ 74 h 6010012"/>
                  <a:gd name="connsiteX13" fmla="*/ 2911707 w 5400740"/>
                  <a:gd name="connsiteY13" fmla="*/ 75 h 6010012"/>
                  <a:gd name="connsiteX14" fmla="*/ 2911680 w 5400740"/>
                  <a:gd name="connsiteY14" fmla="*/ 114 h 6010012"/>
                  <a:gd name="connsiteX15" fmla="*/ 2911652 w 5400740"/>
                  <a:gd name="connsiteY15" fmla="*/ 74 h 6010012"/>
                  <a:gd name="connsiteX16" fmla="*/ 3289375 w 5400740"/>
                  <a:gd name="connsiteY16" fmla="*/ 0 h 6010012"/>
                  <a:gd name="connsiteX17" fmla="*/ 3289427 w 5400740"/>
                  <a:gd name="connsiteY17" fmla="*/ 75 h 6010012"/>
                  <a:gd name="connsiteX18" fmla="*/ 3100567 w 5400740"/>
                  <a:gd name="connsiteY18" fmla="*/ 36 h 6010012"/>
                  <a:gd name="connsiteX19" fmla="*/ 3289375 w 5400740"/>
                  <a:gd name="connsiteY19" fmla="*/ 0 h 6010012"/>
                  <a:gd name="connsiteX0" fmla="*/ 47297 w 5448037"/>
                  <a:gd name="connsiteY0" fmla="*/ 1059640 h 6199198"/>
                  <a:gd name="connsiteX1" fmla="*/ 3702284 w 5448037"/>
                  <a:gd name="connsiteY1" fmla="*/ 1059640 h 6199198"/>
                  <a:gd name="connsiteX2" fmla="*/ 5076273 w 5448037"/>
                  <a:gd name="connsiteY2" fmla="*/ 3018153 h 6199198"/>
                  <a:gd name="connsiteX3" fmla="*/ 5448037 w 5448037"/>
                  <a:gd name="connsiteY3" fmla="*/ 3011352 h 6199198"/>
                  <a:gd name="connsiteX4" fmla="*/ 4079623 w 5448037"/>
                  <a:gd name="connsiteY4" fmla="*/ 1059640 h 6199198"/>
                  <a:gd name="connsiteX5" fmla="*/ 0 w 5448037"/>
                  <a:gd name="connsiteY5" fmla="*/ 6199198 h 6199198"/>
                  <a:gd name="connsiteX6" fmla="*/ 47297 w 5448037"/>
                  <a:gd name="connsiteY6" fmla="*/ 1059640 h 6199198"/>
                  <a:gd name="connsiteX7" fmla="*/ 3336752 w 5448037"/>
                  <a:gd name="connsiteY7" fmla="*/ 114 h 6199198"/>
                  <a:gd name="connsiteX8" fmla="*/ 4079623 w 5448037"/>
                  <a:gd name="connsiteY8" fmla="*/ 1059640 h 6199198"/>
                  <a:gd name="connsiteX9" fmla="*/ 3702284 w 5448037"/>
                  <a:gd name="connsiteY9" fmla="*/ 1059640 h 6199198"/>
                  <a:gd name="connsiteX10" fmla="*/ 3147864 w 5448037"/>
                  <a:gd name="connsiteY10" fmla="*/ 269358 h 6199198"/>
                  <a:gd name="connsiteX11" fmla="*/ 3336752 w 5448037"/>
                  <a:gd name="connsiteY11" fmla="*/ 114 h 6199198"/>
                  <a:gd name="connsiteX12" fmla="*/ 2958949 w 5448037"/>
                  <a:gd name="connsiteY12" fmla="*/ 74 h 6199198"/>
                  <a:gd name="connsiteX13" fmla="*/ 2959004 w 5448037"/>
                  <a:gd name="connsiteY13" fmla="*/ 75 h 6199198"/>
                  <a:gd name="connsiteX14" fmla="*/ 2958977 w 5448037"/>
                  <a:gd name="connsiteY14" fmla="*/ 114 h 6199198"/>
                  <a:gd name="connsiteX15" fmla="*/ 2958949 w 5448037"/>
                  <a:gd name="connsiteY15" fmla="*/ 74 h 6199198"/>
                  <a:gd name="connsiteX16" fmla="*/ 3336672 w 5448037"/>
                  <a:gd name="connsiteY16" fmla="*/ 0 h 6199198"/>
                  <a:gd name="connsiteX17" fmla="*/ 3336724 w 5448037"/>
                  <a:gd name="connsiteY17" fmla="*/ 75 h 6199198"/>
                  <a:gd name="connsiteX18" fmla="*/ 3147864 w 5448037"/>
                  <a:gd name="connsiteY18" fmla="*/ 36 h 6199198"/>
                  <a:gd name="connsiteX19" fmla="*/ 3336672 w 5448037"/>
                  <a:gd name="connsiteY19" fmla="*/ 0 h 6199198"/>
                  <a:gd name="connsiteX0" fmla="*/ 0 w 5400740"/>
                  <a:gd name="connsiteY0" fmla="*/ 1059640 h 3020378"/>
                  <a:gd name="connsiteX1" fmla="*/ 3654987 w 5400740"/>
                  <a:gd name="connsiteY1" fmla="*/ 1059640 h 3020378"/>
                  <a:gd name="connsiteX2" fmla="*/ 5028976 w 5400740"/>
                  <a:gd name="connsiteY2" fmla="*/ 3018153 h 3020378"/>
                  <a:gd name="connsiteX3" fmla="*/ 5400740 w 5400740"/>
                  <a:gd name="connsiteY3" fmla="*/ 3011352 h 3020378"/>
                  <a:gd name="connsiteX4" fmla="*/ 4032326 w 5400740"/>
                  <a:gd name="connsiteY4" fmla="*/ 1059640 h 3020378"/>
                  <a:gd name="connsiteX5" fmla="*/ 0 w 5400740"/>
                  <a:gd name="connsiteY5" fmla="*/ 1059640 h 3020378"/>
                  <a:gd name="connsiteX6" fmla="*/ 3289455 w 5400740"/>
                  <a:gd name="connsiteY6" fmla="*/ 114 h 3020378"/>
                  <a:gd name="connsiteX7" fmla="*/ 4032326 w 5400740"/>
                  <a:gd name="connsiteY7" fmla="*/ 1059640 h 3020378"/>
                  <a:gd name="connsiteX8" fmla="*/ 3654987 w 5400740"/>
                  <a:gd name="connsiteY8" fmla="*/ 1059640 h 3020378"/>
                  <a:gd name="connsiteX9" fmla="*/ 3100567 w 5400740"/>
                  <a:gd name="connsiteY9" fmla="*/ 269358 h 3020378"/>
                  <a:gd name="connsiteX10" fmla="*/ 3289455 w 5400740"/>
                  <a:gd name="connsiteY10" fmla="*/ 114 h 3020378"/>
                  <a:gd name="connsiteX11" fmla="*/ 2911652 w 5400740"/>
                  <a:gd name="connsiteY11" fmla="*/ 74 h 3020378"/>
                  <a:gd name="connsiteX12" fmla="*/ 2911707 w 5400740"/>
                  <a:gd name="connsiteY12" fmla="*/ 75 h 3020378"/>
                  <a:gd name="connsiteX13" fmla="*/ 2911680 w 5400740"/>
                  <a:gd name="connsiteY13" fmla="*/ 114 h 3020378"/>
                  <a:gd name="connsiteX14" fmla="*/ 2911652 w 5400740"/>
                  <a:gd name="connsiteY14" fmla="*/ 74 h 3020378"/>
                  <a:gd name="connsiteX15" fmla="*/ 3289375 w 5400740"/>
                  <a:gd name="connsiteY15" fmla="*/ 0 h 3020378"/>
                  <a:gd name="connsiteX16" fmla="*/ 3289427 w 5400740"/>
                  <a:gd name="connsiteY16" fmla="*/ 75 h 3020378"/>
                  <a:gd name="connsiteX17" fmla="*/ 3100567 w 5400740"/>
                  <a:gd name="connsiteY17" fmla="*/ 36 h 3020378"/>
                  <a:gd name="connsiteX18" fmla="*/ 3289375 w 5400740"/>
                  <a:gd name="connsiteY18" fmla="*/ 0 h 3020378"/>
                  <a:gd name="connsiteX0" fmla="*/ 1120674 w 2489088"/>
                  <a:gd name="connsiteY0" fmla="*/ 1059640 h 3020378"/>
                  <a:gd name="connsiteX1" fmla="*/ 743335 w 2489088"/>
                  <a:gd name="connsiteY1" fmla="*/ 1059640 h 3020378"/>
                  <a:gd name="connsiteX2" fmla="*/ 2117324 w 2489088"/>
                  <a:gd name="connsiteY2" fmla="*/ 3018153 h 3020378"/>
                  <a:gd name="connsiteX3" fmla="*/ 2489088 w 2489088"/>
                  <a:gd name="connsiteY3" fmla="*/ 3011352 h 3020378"/>
                  <a:gd name="connsiteX4" fmla="*/ 1120674 w 2489088"/>
                  <a:gd name="connsiteY4" fmla="*/ 1059640 h 3020378"/>
                  <a:gd name="connsiteX5" fmla="*/ 377803 w 2489088"/>
                  <a:gd name="connsiteY5" fmla="*/ 114 h 3020378"/>
                  <a:gd name="connsiteX6" fmla="*/ 1120674 w 2489088"/>
                  <a:gd name="connsiteY6" fmla="*/ 1059640 h 3020378"/>
                  <a:gd name="connsiteX7" fmla="*/ 743335 w 2489088"/>
                  <a:gd name="connsiteY7" fmla="*/ 1059640 h 3020378"/>
                  <a:gd name="connsiteX8" fmla="*/ 188915 w 2489088"/>
                  <a:gd name="connsiteY8" fmla="*/ 269358 h 3020378"/>
                  <a:gd name="connsiteX9" fmla="*/ 377803 w 2489088"/>
                  <a:gd name="connsiteY9" fmla="*/ 114 h 3020378"/>
                  <a:gd name="connsiteX10" fmla="*/ 0 w 2489088"/>
                  <a:gd name="connsiteY10" fmla="*/ 74 h 3020378"/>
                  <a:gd name="connsiteX11" fmla="*/ 55 w 2489088"/>
                  <a:gd name="connsiteY11" fmla="*/ 75 h 3020378"/>
                  <a:gd name="connsiteX12" fmla="*/ 28 w 2489088"/>
                  <a:gd name="connsiteY12" fmla="*/ 114 h 3020378"/>
                  <a:gd name="connsiteX13" fmla="*/ 0 w 2489088"/>
                  <a:gd name="connsiteY13" fmla="*/ 74 h 3020378"/>
                  <a:gd name="connsiteX14" fmla="*/ 377723 w 2489088"/>
                  <a:gd name="connsiteY14" fmla="*/ 0 h 3020378"/>
                  <a:gd name="connsiteX15" fmla="*/ 377775 w 2489088"/>
                  <a:gd name="connsiteY15" fmla="*/ 75 h 3020378"/>
                  <a:gd name="connsiteX16" fmla="*/ 188915 w 2489088"/>
                  <a:gd name="connsiteY16" fmla="*/ 36 h 3020378"/>
                  <a:gd name="connsiteX17" fmla="*/ 377723 w 2489088"/>
                  <a:gd name="connsiteY17" fmla="*/ 0 h 3020378"/>
                  <a:gd name="connsiteX0" fmla="*/ 1120674 w 2489088"/>
                  <a:gd name="connsiteY0" fmla="*/ 1059640 h 3011352"/>
                  <a:gd name="connsiteX1" fmla="*/ 743335 w 2489088"/>
                  <a:gd name="connsiteY1" fmla="*/ 1059640 h 3011352"/>
                  <a:gd name="connsiteX2" fmla="*/ 2489088 w 2489088"/>
                  <a:gd name="connsiteY2" fmla="*/ 3011352 h 3011352"/>
                  <a:gd name="connsiteX3" fmla="*/ 1120674 w 2489088"/>
                  <a:gd name="connsiteY3" fmla="*/ 1059640 h 3011352"/>
                  <a:gd name="connsiteX4" fmla="*/ 377803 w 2489088"/>
                  <a:gd name="connsiteY4" fmla="*/ 114 h 3011352"/>
                  <a:gd name="connsiteX5" fmla="*/ 1120674 w 2489088"/>
                  <a:gd name="connsiteY5" fmla="*/ 1059640 h 3011352"/>
                  <a:gd name="connsiteX6" fmla="*/ 743335 w 2489088"/>
                  <a:gd name="connsiteY6" fmla="*/ 1059640 h 3011352"/>
                  <a:gd name="connsiteX7" fmla="*/ 188915 w 2489088"/>
                  <a:gd name="connsiteY7" fmla="*/ 269358 h 3011352"/>
                  <a:gd name="connsiteX8" fmla="*/ 377803 w 2489088"/>
                  <a:gd name="connsiteY8" fmla="*/ 114 h 3011352"/>
                  <a:gd name="connsiteX9" fmla="*/ 0 w 2489088"/>
                  <a:gd name="connsiteY9" fmla="*/ 74 h 3011352"/>
                  <a:gd name="connsiteX10" fmla="*/ 55 w 2489088"/>
                  <a:gd name="connsiteY10" fmla="*/ 75 h 3011352"/>
                  <a:gd name="connsiteX11" fmla="*/ 28 w 2489088"/>
                  <a:gd name="connsiteY11" fmla="*/ 114 h 3011352"/>
                  <a:gd name="connsiteX12" fmla="*/ 0 w 2489088"/>
                  <a:gd name="connsiteY12" fmla="*/ 74 h 3011352"/>
                  <a:gd name="connsiteX13" fmla="*/ 377723 w 2489088"/>
                  <a:gd name="connsiteY13" fmla="*/ 0 h 3011352"/>
                  <a:gd name="connsiteX14" fmla="*/ 377775 w 2489088"/>
                  <a:gd name="connsiteY14" fmla="*/ 75 h 3011352"/>
                  <a:gd name="connsiteX15" fmla="*/ 188915 w 2489088"/>
                  <a:gd name="connsiteY15" fmla="*/ 36 h 3011352"/>
                  <a:gd name="connsiteX16" fmla="*/ 377723 w 2489088"/>
                  <a:gd name="connsiteY16" fmla="*/ 0 h 3011352"/>
                  <a:gd name="connsiteX0" fmla="*/ 1120674 w 1120674"/>
                  <a:gd name="connsiteY0" fmla="*/ 1059640 h 1059640"/>
                  <a:gd name="connsiteX1" fmla="*/ 743335 w 1120674"/>
                  <a:gd name="connsiteY1" fmla="*/ 1059640 h 1059640"/>
                  <a:gd name="connsiteX2" fmla="*/ 1120674 w 1120674"/>
                  <a:gd name="connsiteY2" fmla="*/ 1059640 h 1059640"/>
                  <a:gd name="connsiteX3" fmla="*/ 377803 w 1120674"/>
                  <a:gd name="connsiteY3" fmla="*/ 114 h 1059640"/>
                  <a:gd name="connsiteX4" fmla="*/ 1120674 w 1120674"/>
                  <a:gd name="connsiteY4" fmla="*/ 1059640 h 1059640"/>
                  <a:gd name="connsiteX5" fmla="*/ 743335 w 1120674"/>
                  <a:gd name="connsiteY5" fmla="*/ 1059640 h 1059640"/>
                  <a:gd name="connsiteX6" fmla="*/ 188915 w 1120674"/>
                  <a:gd name="connsiteY6" fmla="*/ 269358 h 1059640"/>
                  <a:gd name="connsiteX7" fmla="*/ 377803 w 1120674"/>
                  <a:gd name="connsiteY7" fmla="*/ 114 h 1059640"/>
                  <a:gd name="connsiteX8" fmla="*/ 0 w 1120674"/>
                  <a:gd name="connsiteY8" fmla="*/ 74 h 1059640"/>
                  <a:gd name="connsiteX9" fmla="*/ 55 w 1120674"/>
                  <a:gd name="connsiteY9" fmla="*/ 75 h 1059640"/>
                  <a:gd name="connsiteX10" fmla="*/ 28 w 1120674"/>
                  <a:gd name="connsiteY10" fmla="*/ 114 h 1059640"/>
                  <a:gd name="connsiteX11" fmla="*/ 0 w 1120674"/>
                  <a:gd name="connsiteY11" fmla="*/ 74 h 1059640"/>
                  <a:gd name="connsiteX12" fmla="*/ 377723 w 1120674"/>
                  <a:gd name="connsiteY12" fmla="*/ 0 h 1059640"/>
                  <a:gd name="connsiteX13" fmla="*/ 377775 w 1120674"/>
                  <a:gd name="connsiteY13" fmla="*/ 75 h 1059640"/>
                  <a:gd name="connsiteX14" fmla="*/ 188915 w 1120674"/>
                  <a:gd name="connsiteY14" fmla="*/ 36 h 1059640"/>
                  <a:gd name="connsiteX15" fmla="*/ 377723 w 1120674"/>
                  <a:gd name="connsiteY15" fmla="*/ 0 h 1059640"/>
                  <a:gd name="connsiteX0" fmla="*/ 1120674 w 1120674"/>
                  <a:gd name="connsiteY0" fmla="*/ 1059640 h 1059640"/>
                  <a:gd name="connsiteX1" fmla="*/ 743335 w 1120674"/>
                  <a:gd name="connsiteY1" fmla="*/ 1059640 h 1059640"/>
                  <a:gd name="connsiteX2" fmla="*/ 1120674 w 1120674"/>
                  <a:gd name="connsiteY2" fmla="*/ 1059640 h 1059640"/>
                  <a:gd name="connsiteX3" fmla="*/ 377803 w 1120674"/>
                  <a:gd name="connsiteY3" fmla="*/ 114 h 1059640"/>
                  <a:gd name="connsiteX4" fmla="*/ 1120674 w 1120674"/>
                  <a:gd name="connsiteY4" fmla="*/ 1059640 h 1059640"/>
                  <a:gd name="connsiteX5" fmla="*/ 743335 w 1120674"/>
                  <a:gd name="connsiteY5" fmla="*/ 1059640 h 1059640"/>
                  <a:gd name="connsiteX6" fmla="*/ 188915 w 1120674"/>
                  <a:gd name="connsiteY6" fmla="*/ 269358 h 1059640"/>
                  <a:gd name="connsiteX7" fmla="*/ 377803 w 1120674"/>
                  <a:gd name="connsiteY7" fmla="*/ 114 h 1059640"/>
                  <a:gd name="connsiteX8" fmla="*/ 0 w 1120674"/>
                  <a:gd name="connsiteY8" fmla="*/ 74 h 1059640"/>
                  <a:gd name="connsiteX9" fmla="*/ 55 w 1120674"/>
                  <a:gd name="connsiteY9" fmla="*/ 75 h 1059640"/>
                  <a:gd name="connsiteX10" fmla="*/ 28 w 1120674"/>
                  <a:gd name="connsiteY10" fmla="*/ 114 h 1059640"/>
                  <a:gd name="connsiteX11" fmla="*/ 0 w 1120674"/>
                  <a:gd name="connsiteY11" fmla="*/ 74 h 1059640"/>
                  <a:gd name="connsiteX12" fmla="*/ 377723 w 1120674"/>
                  <a:gd name="connsiteY12" fmla="*/ 0 h 1059640"/>
                  <a:gd name="connsiteX13" fmla="*/ 377775 w 1120674"/>
                  <a:gd name="connsiteY13" fmla="*/ 75 h 1059640"/>
                  <a:gd name="connsiteX14" fmla="*/ 377723 w 1120674"/>
                  <a:gd name="connsiteY14" fmla="*/ 0 h 1059640"/>
                  <a:gd name="connsiteX0" fmla="*/ 1120646 w 1120646"/>
                  <a:gd name="connsiteY0" fmla="*/ 1059640 h 1059640"/>
                  <a:gd name="connsiteX1" fmla="*/ 743307 w 1120646"/>
                  <a:gd name="connsiteY1" fmla="*/ 1059640 h 1059640"/>
                  <a:gd name="connsiteX2" fmla="*/ 1120646 w 1120646"/>
                  <a:gd name="connsiteY2" fmla="*/ 1059640 h 1059640"/>
                  <a:gd name="connsiteX3" fmla="*/ 377775 w 1120646"/>
                  <a:gd name="connsiteY3" fmla="*/ 114 h 1059640"/>
                  <a:gd name="connsiteX4" fmla="*/ 1120646 w 1120646"/>
                  <a:gd name="connsiteY4" fmla="*/ 1059640 h 1059640"/>
                  <a:gd name="connsiteX5" fmla="*/ 743307 w 1120646"/>
                  <a:gd name="connsiteY5" fmla="*/ 1059640 h 1059640"/>
                  <a:gd name="connsiteX6" fmla="*/ 188887 w 1120646"/>
                  <a:gd name="connsiteY6" fmla="*/ 269358 h 1059640"/>
                  <a:gd name="connsiteX7" fmla="*/ 377775 w 1120646"/>
                  <a:gd name="connsiteY7" fmla="*/ 114 h 1059640"/>
                  <a:gd name="connsiteX8" fmla="*/ 0 w 1120646"/>
                  <a:gd name="connsiteY8" fmla="*/ 114 h 1059640"/>
                  <a:gd name="connsiteX9" fmla="*/ 27 w 1120646"/>
                  <a:gd name="connsiteY9" fmla="*/ 75 h 1059640"/>
                  <a:gd name="connsiteX10" fmla="*/ 0 w 1120646"/>
                  <a:gd name="connsiteY10" fmla="*/ 114 h 1059640"/>
                  <a:gd name="connsiteX11" fmla="*/ 377695 w 1120646"/>
                  <a:gd name="connsiteY11" fmla="*/ 0 h 1059640"/>
                  <a:gd name="connsiteX12" fmla="*/ 377747 w 1120646"/>
                  <a:gd name="connsiteY12" fmla="*/ 75 h 1059640"/>
                  <a:gd name="connsiteX13" fmla="*/ 377695 w 1120646"/>
                  <a:gd name="connsiteY13" fmla="*/ 0 h 1059640"/>
                  <a:gd name="connsiteX0" fmla="*/ 931759 w 931759"/>
                  <a:gd name="connsiteY0" fmla="*/ 1059640 h 1059640"/>
                  <a:gd name="connsiteX1" fmla="*/ 554420 w 931759"/>
                  <a:gd name="connsiteY1" fmla="*/ 1059640 h 1059640"/>
                  <a:gd name="connsiteX2" fmla="*/ 931759 w 931759"/>
                  <a:gd name="connsiteY2" fmla="*/ 1059640 h 1059640"/>
                  <a:gd name="connsiteX3" fmla="*/ 188888 w 931759"/>
                  <a:gd name="connsiteY3" fmla="*/ 114 h 1059640"/>
                  <a:gd name="connsiteX4" fmla="*/ 931759 w 931759"/>
                  <a:gd name="connsiteY4" fmla="*/ 1059640 h 1059640"/>
                  <a:gd name="connsiteX5" fmla="*/ 554420 w 931759"/>
                  <a:gd name="connsiteY5" fmla="*/ 1059640 h 1059640"/>
                  <a:gd name="connsiteX6" fmla="*/ 0 w 931759"/>
                  <a:gd name="connsiteY6" fmla="*/ 269358 h 1059640"/>
                  <a:gd name="connsiteX7" fmla="*/ 188888 w 931759"/>
                  <a:gd name="connsiteY7" fmla="*/ 114 h 1059640"/>
                  <a:gd name="connsiteX8" fmla="*/ 188808 w 931759"/>
                  <a:gd name="connsiteY8" fmla="*/ 0 h 1059640"/>
                  <a:gd name="connsiteX9" fmla="*/ 188860 w 931759"/>
                  <a:gd name="connsiteY9" fmla="*/ 75 h 1059640"/>
                  <a:gd name="connsiteX10" fmla="*/ 188808 w 931759"/>
                  <a:gd name="connsiteY10" fmla="*/ 0 h 10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1759" h="1059640">
                    <a:moveTo>
                      <a:pt x="931759" y="1059640"/>
                    </a:moveTo>
                    <a:lnTo>
                      <a:pt x="554420" y="1059640"/>
                    </a:lnTo>
                    <a:lnTo>
                      <a:pt x="931759" y="1059640"/>
                    </a:lnTo>
                    <a:close/>
                    <a:moveTo>
                      <a:pt x="188888" y="114"/>
                    </a:moveTo>
                    <a:lnTo>
                      <a:pt x="931759" y="1059640"/>
                    </a:lnTo>
                    <a:lnTo>
                      <a:pt x="554420" y="1059640"/>
                    </a:lnTo>
                    <a:lnTo>
                      <a:pt x="0" y="269358"/>
                    </a:lnTo>
                    <a:lnTo>
                      <a:pt x="188888" y="114"/>
                    </a:lnTo>
                    <a:close/>
                    <a:moveTo>
                      <a:pt x="188808" y="0"/>
                    </a:moveTo>
                    <a:cubicBezTo>
                      <a:pt x="188825" y="25"/>
                      <a:pt x="188843" y="50"/>
                      <a:pt x="188860" y="75"/>
                    </a:cubicBezTo>
                    <a:cubicBezTo>
                      <a:pt x="188843" y="50"/>
                      <a:pt x="188825" y="25"/>
                      <a:pt x="188808"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4" name="Gruppieren 83"/>
            <p:cNvGrpSpPr/>
            <p:nvPr userDrawn="1"/>
          </p:nvGrpSpPr>
          <p:grpSpPr>
            <a:xfrm>
              <a:off x="805344" y="6079748"/>
              <a:ext cx="911251" cy="1025605"/>
              <a:chOff x="805344" y="6079748"/>
              <a:chExt cx="911251" cy="1025605"/>
            </a:xfrm>
          </p:grpSpPr>
          <p:sp>
            <p:nvSpPr>
              <p:cNvPr id="85" name="Flussdiagramm: Daten 6"/>
              <p:cNvSpPr/>
              <p:nvPr userDrawn="1"/>
            </p:nvSpPr>
            <p:spPr>
              <a:xfrm rot="7500000" flipV="1">
                <a:off x="562101" y="6322991"/>
                <a:ext cx="1025603" cy="539118"/>
              </a:xfrm>
              <a:custGeom>
                <a:avLst/>
                <a:gdLst>
                  <a:gd name="connsiteX0" fmla="*/ 6779499 w 6779499"/>
                  <a:gd name="connsiteY0" fmla="*/ 0 h 542702"/>
                  <a:gd name="connsiteX1" fmla="*/ 6750112 w 6779499"/>
                  <a:gd name="connsiteY1" fmla="*/ 40353 h 542702"/>
                  <a:gd name="connsiteX2" fmla="*/ 6779499 w 6779499"/>
                  <a:gd name="connsiteY2" fmla="*/ 0 h 542702"/>
                  <a:gd name="connsiteX3" fmla="*/ 377295 w 6779499"/>
                  <a:gd name="connsiteY3" fmla="*/ 3988 h 542702"/>
                  <a:gd name="connsiteX4" fmla="*/ 572636 w 6779499"/>
                  <a:gd name="connsiteY4" fmla="*/ 542186 h 542702"/>
                  <a:gd name="connsiteX5" fmla="*/ 648517 w 6779499"/>
                  <a:gd name="connsiteY5" fmla="*/ 542118 h 542702"/>
                  <a:gd name="connsiteX6" fmla="*/ 1025603 w 6779499"/>
                  <a:gd name="connsiteY6" fmla="*/ 3584 h 542702"/>
                  <a:gd name="connsiteX7" fmla="*/ 377295 w 6779499"/>
                  <a:gd name="connsiteY7" fmla="*/ 3988 h 542702"/>
                  <a:gd name="connsiteX8" fmla="*/ 54 w 6779499"/>
                  <a:gd name="connsiteY8" fmla="*/ 542621 h 542702"/>
                  <a:gd name="connsiteX9" fmla="*/ 0 w 6779499"/>
                  <a:gd name="connsiteY9" fmla="*/ 542700 h 542702"/>
                  <a:gd name="connsiteX10" fmla="*/ 84 w 6779499"/>
                  <a:gd name="connsiteY10" fmla="*/ 542702 h 542702"/>
                  <a:gd name="connsiteX11" fmla="*/ 54 w 6779499"/>
                  <a:gd name="connsiteY11" fmla="*/ 542621 h 542702"/>
                  <a:gd name="connsiteX12" fmla="*/ 377052 w 6779499"/>
                  <a:gd name="connsiteY12" fmla="*/ 3988 h 542702"/>
                  <a:gd name="connsiteX13" fmla="*/ 188579 w 6779499"/>
                  <a:gd name="connsiteY13" fmla="*/ 273267 h 542702"/>
                  <a:gd name="connsiteX14" fmla="*/ 377211 w 6779499"/>
                  <a:gd name="connsiteY14" fmla="*/ 3987 h 542702"/>
                  <a:gd name="connsiteX15" fmla="*/ 377052 w 6779499"/>
                  <a:gd name="connsiteY15" fmla="*/ 3988 h 542702"/>
                  <a:gd name="connsiteX0" fmla="*/ 377295 w 1025603"/>
                  <a:gd name="connsiteY0" fmla="*/ 404 h 539118"/>
                  <a:gd name="connsiteX1" fmla="*/ 572636 w 1025603"/>
                  <a:gd name="connsiteY1" fmla="*/ 538602 h 539118"/>
                  <a:gd name="connsiteX2" fmla="*/ 648517 w 1025603"/>
                  <a:gd name="connsiteY2" fmla="*/ 538534 h 539118"/>
                  <a:gd name="connsiteX3" fmla="*/ 1025603 w 1025603"/>
                  <a:gd name="connsiteY3" fmla="*/ 0 h 539118"/>
                  <a:gd name="connsiteX4" fmla="*/ 377295 w 1025603"/>
                  <a:gd name="connsiteY4" fmla="*/ 404 h 539118"/>
                  <a:gd name="connsiteX5" fmla="*/ 54 w 1025603"/>
                  <a:gd name="connsiteY5" fmla="*/ 539037 h 539118"/>
                  <a:gd name="connsiteX6" fmla="*/ 0 w 1025603"/>
                  <a:gd name="connsiteY6" fmla="*/ 539116 h 539118"/>
                  <a:gd name="connsiteX7" fmla="*/ 84 w 1025603"/>
                  <a:gd name="connsiteY7" fmla="*/ 539118 h 539118"/>
                  <a:gd name="connsiteX8" fmla="*/ 54 w 1025603"/>
                  <a:gd name="connsiteY8" fmla="*/ 539037 h 539118"/>
                  <a:gd name="connsiteX9" fmla="*/ 377052 w 1025603"/>
                  <a:gd name="connsiteY9" fmla="*/ 404 h 539118"/>
                  <a:gd name="connsiteX10" fmla="*/ 188579 w 1025603"/>
                  <a:gd name="connsiteY10" fmla="*/ 269683 h 539118"/>
                  <a:gd name="connsiteX11" fmla="*/ 377211 w 1025603"/>
                  <a:gd name="connsiteY11" fmla="*/ 403 h 539118"/>
                  <a:gd name="connsiteX12" fmla="*/ 377052 w 1025603"/>
                  <a:gd name="connsiteY12" fmla="*/ 404 h 53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5603" h="539118">
                    <a:moveTo>
                      <a:pt x="377295" y="404"/>
                    </a:moveTo>
                    <a:lnTo>
                      <a:pt x="572636" y="538602"/>
                    </a:lnTo>
                    <a:lnTo>
                      <a:pt x="648517" y="538534"/>
                    </a:lnTo>
                    <a:lnTo>
                      <a:pt x="1025603" y="0"/>
                    </a:lnTo>
                    <a:lnTo>
                      <a:pt x="377295" y="404"/>
                    </a:lnTo>
                    <a:close/>
                    <a:moveTo>
                      <a:pt x="54" y="539037"/>
                    </a:moveTo>
                    <a:cubicBezTo>
                      <a:pt x="36" y="539063"/>
                      <a:pt x="18" y="539090"/>
                      <a:pt x="0" y="539116"/>
                    </a:cubicBezTo>
                    <a:cubicBezTo>
                      <a:pt x="28" y="539117"/>
                      <a:pt x="56" y="539117"/>
                      <a:pt x="84" y="539118"/>
                    </a:cubicBezTo>
                    <a:lnTo>
                      <a:pt x="54" y="539037"/>
                    </a:lnTo>
                    <a:close/>
                    <a:moveTo>
                      <a:pt x="377052" y="404"/>
                    </a:moveTo>
                    <a:lnTo>
                      <a:pt x="188579" y="269683"/>
                    </a:lnTo>
                    <a:lnTo>
                      <a:pt x="377211" y="403"/>
                    </a:lnTo>
                    <a:lnTo>
                      <a:pt x="377052" y="404"/>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6" name="Flussdiagramm: Daten 6"/>
              <p:cNvSpPr/>
              <p:nvPr userDrawn="1"/>
            </p:nvSpPr>
            <p:spPr>
              <a:xfrm rot="14100000" flipH="1" flipV="1">
                <a:off x="934236" y="6322993"/>
                <a:ext cx="1025602" cy="539117"/>
              </a:xfrm>
              <a:custGeom>
                <a:avLst/>
                <a:gdLst/>
                <a:ahLst/>
                <a:cxnLst/>
                <a:rect l="l" t="t" r="r" b="b"/>
                <a:pathLst>
                  <a:path w="1025602" h="539117">
                    <a:moveTo>
                      <a:pt x="377297" y="404"/>
                    </a:moveTo>
                    <a:lnTo>
                      <a:pt x="1025602" y="0"/>
                    </a:lnTo>
                    <a:lnTo>
                      <a:pt x="648516" y="538535"/>
                    </a:lnTo>
                    <a:lnTo>
                      <a:pt x="572638" y="538603"/>
                    </a:lnTo>
                    <a:close/>
                    <a:moveTo>
                      <a:pt x="0" y="539117"/>
                    </a:moveTo>
                    <a:lnTo>
                      <a:pt x="57" y="539038"/>
                    </a:lnTo>
                    <a:lnTo>
                      <a:pt x="86" y="539117"/>
                    </a:lnTo>
                    <a:close/>
                    <a:moveTo>
                      <a:pt x="377053" y="404"/>
                    </a:moveTo>
                    <a:lnTo>
                      <a:pt x="377213" y="404"/>
                    </a:lnTo>
                    <a:lnTo>
                      <a:pt x="188581" y="269683"/>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7" name="Flussdiagramm: Daten 6"/>
              <p:cNvSpPr/>
              <p:nvPr userDrawn="1"/>
            </p:nvSpPr>
            <p:spPr>
              <a:xfrm rot="7500000" flipV="1">
                <a:off x="918665" y="6137807"/>
                <a:ext cx="572582" cy="538714"/>
              </a:xfrm>
              <a:custGeom>
                <a:avLst/>
                <a:gdLst/>
                <a:ahLst/>
                <a:cxnLst/>
                <a:rect l="l" t="t" r="r" b="b"/>
                <a:pathLst>
                  <a:path w="572582" h="538714">
                    <a:moveTo>
                      <a:pt x="188525" y="269280"/>
                    </a:moveTo>
                    <a:lnTo>
                      <a:pt x="0" y="538634"/>
                    </a:lnTo>
                    <a:lnTo>
                      <a:pt x="29" y="538714"/>
                    </a:lnTo>
                    <a:lnTo>
                      <a:pt x="572582" y="538199"/>
                    </a:lnTo>
                    <a:lnTo>
                      <a:pt x="377240" y="0"/>
                    </a:lnTo>
                    <a:lnTo>
                      <a:pt x="377156"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grpSp>
        <p:nvGrpSpPr>
          <p:cNvPr id="123" name="Gruppieren 122"/>
          <p:cNvGrpSpPr/>
          <p:nvPr userDrawn="1"/>
        </p:nvGrpSpPr>
        <p:grpSpPr>
          <a:xfrm>
            <a:off x="3535200" y="-290045"/>
            <a:ext cx="5608800" cy="4532400"/>
            <a:chOff x="5096181" y="-364099"/>
            <a:chExt cx="7116058" cy="5747957"/>
          </a:xfrm>
        </p:grpSpPr>
        <p:grpSp>
          <p:nvGrpSpPr>
            <p:cNvPr id="124" name="Gruppieren 123"/>
            <p:cNvGrpSpPr/>
            <p:nvPr userDrawn="1"/>
          </p:nvGrpSpPr>
          <p:grpSpPr>
            <a:xfrm>
              <a:off x="7412564" y="0"/>
              <a:ext cx="4799675" cy="5383858"/>
              <a:chOff x="7412564" y="0"/>
              <a:chExt cx="4799675" cy="5383858"/>
            </a:xfrm>
          </p:grpSpPr>
          <p:sp>
            <p:nvSpPr>
              <p:cNvPr id="149" name="Flussdiagramm: Daten 6"/>
              <p:cNvSpPr/>
              <p:nvPr userDrawn="1"/>
            </p:nvSpPr>
            <p:spPr>
              <a:xfrm rot="18300000" flipV="1">
                <a:off x="11138042" y="4789119"/>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0" name="Rechteck 64"/>
              <p:cNvSpPr/>
              <p:nvPr userDrawn="1"/>
            </p:nvSpPr>
            <p:spPr>
              <a:xfrm>
                <a:off x="7412564" y="0"/>
                <a:ext cx="4323966" cy="5163263"/>
              </a:xfrm>
              <a:custGeom>
                <a:avLst/>
                <a:gdLst/>
                <a:ahLst/>
                <a:cxnLst/>
                <a:rect l="l" t="t" r="r" b="b"/>
                <a:pathLst>
                  <a:path w="4323966" h="5163263">
                    <a:moveTo>
                      <a:pt x="3620052" y="5163123"/>
                    </a:moveTo>
                    <a:lnTo>
                      <a:pt x="3971956" y="5163193"/>
                    </a:lnTo>
                    <a:lnTo>
                      <a:pt x="3620150" y="5163263"/>
                    </a:lnTo>
                    <a:close/>
                    <a:moveTo>
                      <a:pt x="4323914" y="5163049"/>
                    </a:moveTo>
                    <a:lnTo>
                      <a:pt x="4323966" y="5163124"/>
                    </a:lnTo>
                    <a:lnTo>
                      <a:pt x="4323863" y="5163123"/>
                    </a:lnTo>
                    <a:close/>
                    <a:moveTo>
                      <a:pt x="0" y="0"/>
                    </a:moveTo>
                    <a:lnTo>
                      <a:pt x="701793" y="0"/>
                    </a:lnTo>
                    <a:lnTo>
                      <a:pt x="3971956" y="4661361"/>
                    </a:lnTo>
                    <a:lnTo>
                      <a:pt x="3620000" y="5163049"/>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51" name="Rechteck 70"/>
              <p:cNvSpPr/>
              <p:nvPr userDrawn="1"/>
            </p:nvSpPr>
            <p:spPr>
              <a:xfrm>
                <a:off x="11032510" y="3481511"/>
                <a:ext cx="1179729" cy="1681751"/>
              </a:xfrm>
              <a:custGeom>
                <a:avLst/>
                <a:gdLst/>
                <a:ahLst/>
                <a:cxnLst/>
                <a:rect l="l" t="t" r="r" b="b"/>
                <a:pathLst>
                  <a:path w="1179729" h="1681751">
                    <a:moveTo>
                      <a:pt x="703915" y="1681612"/>
                    </a:moveTo>
                    <a:lnTo>
                      <a:pt x="703816" y="1681751"/>
                    </a:lnTo>
                    <a:lnTo>
                      <a:pt x="352009" y="1681682"/>
                    </a:lnTo>
                    <a:close/>
                    <a:moveTo>
                      <a:pt x="51" y="1681538"/>
                    </a:moveTo>
                    <a:lnTo>
                      <a:pt x="103" y="1681611"/>
                    </a:lnTo>
                    <a:lnTo>
                      <a:pt x="0" y="1681612"/>
                    </a:lnTo>
                    <a:close/>
                    <a:moveTo>
                      <a:pt x="1179729" y="0"/>
                    </a:moveTo>
                    <a:lnTo>
                      <a:pt x="1179729" y="1002978"/>
                    </a:lnTo>
                    <a:lnTo>
                      <a:pt x="703966" y="1681538"/>
                    </a:lnTo>
                    <a:lnTo>
                      <a:pt x="352009" y="117985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25" name="Gruppieren 124"/>
            <p:cNvGrpSpPr/>
            <p:nvPr userDrawn="1"/>
          </p:nvGrpSpPr>
          <p:grpSpPr>
            <a:xfrm>
              <a:off x="5096181" y="-364099"/>
              <a:ext cx="2182565" cy="2194247"/>
              <a:chOff x="5096181" y="-364099"/>
              <a:chExt cx="2182565" cy="2194247"/>
            </a:xfrm>
          </p:grpSpPr>
          <p:sp>
            <p:nvSpPr>
              <p:cNvPr id="146" name="Flussdiagramm: Daten 6"/>
              <p:cNvSpPr/>
              <p:nvPr userDrawn="1"/>
            </p:nvSpPr>
            <p:spPr>
              <a:xfrm rot="3300000" flipH="1" flipV="1">
                <a:off x="4287921" y="444161"/>
                <a:ext cx="2194247" cy="577727"/>
              </a:xfrm>
              <a:custGeom>
                <a:avLst/>
                <a:gdLst/>
                <a:ahLst/>
                <a:cxnLst/>
                <a:rect l="l" t="t" r="r" b="b"/>
                <a:pathLst>
                  <a:path w="2194247" h="577727">
                    <a:moveTo>
                      <a:pt x="403750" y="1115"/>
                    </a:moveTo>
                    <a:lnTo>
                      <a:pt x="201848" y="289338"/>
                    </a:lnTo>
                    <a:lnTo>
                      <a:pt x="403580" y="1115"/>
                    </a:lnTo>
                    <a:close/>
                    <a:moveTo>
                      <a:pt x="92" y="577727"/>
                    </a:moveTo>
                    <a:lnTo>
                      <a:pt x="0" y="577727"/>
                    </a:lnTo>
                    <a:lnTo>
                      <a:pt x="60" y="577643"/>
                    </a:lnTo>
                    <a:close/>
                    <a:moveTo>
                      <a:pt x="2194247" y="0"/>
                    </a:moveTo>
                    <a:lnTo>
                      <a:pt x="1790844" y="576119"/>
                    </a:lnTo>
                    <a:lnTo>
                      <a:pt x="612925" y="577177"/>
                    </a:lnTo>
                    <a:lnTo>
                      <a:pt x="403841" y="111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7" name="Flussdiagramm: Daten 6"/>
              <p:cNvSpPr/>
              <p:nvPr userDrawn="1"/>
            </p:nvSpPr>
            <p:spPr>
              <a:xfrm rot="18300000" flipV="1">
                <a:off x="5652464" y="1092046"/>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8" name="Rechteck 58"/>
              <p:cNvSpPr/>
              <p:nvPr userDrawn="1"/>
            </p:nvSpPr>
            <p:spPr>
              <a:xfrm>
                <a:off x="5546932" y="0"/>
                <a:ext cx="1731814" cy="1466188"/>
              </a:xfrm>
              <a:custGeom>
                <a:avLst/>
                <a:gdLst/>
                <a:ahLst/>
                <a:cxnLst/>
                <a:rect l="l" t="t" r="r" b="b"/>
                <a:pathLst>
                  <a:path w="1731814" h="1466188">
                    <a:moveTo>
                      <a:pt x="703915" y="1466049"/>
                    </a:moveTo>
                    <a:lnTo>
                      <a:pt x="703816" y="1466188"/>
                    </a:lnTo>
                    <a:lnTo>
                      <a:pt x="352009" y="1466120"/>
                    </a:lnTo>
                    <a:close/>
                    <a:moveTo>
                      <a:pt x="51" y="1465976"/>
                    </a:moveTo>
                    <a:lnTo>
                      <a:pt x="103" y="1466049"/>
                    </a:lnTo>
                    <a:lnTo>
                      <a:pt x="0" y="1466049"/>
                    </a:lnTo>
                    <a:close/>
                    <a:moveTo>
                      <a:pt x="1028502" y="0"/>
                    </a:moveTo>
                    <a:lnTo>
                      <a:pt x="1731814" y="0"/>
                    </a:lnTo>
                    <a:lnTo>
                      <a:pt x="703966" y="1465976"/>
                    </a:lnTo>
                    <a:lnTo>
                      <a:pt x="352009" y="964288"/>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26" name="Gruppieren 125"/>
            <p:cNvGrpSpPr/>
            <p:nvPr userDrawn="1"/>
          </p:nvGrpSpPr>
          <p:grpSpPr>
            <a:xfrm>
              <a:off x="6940642" y="0"/>
              <a:ext cx="2274153" cy="1470862"/>
              <a:chOff x="6940642" y="0"/>
              <a:chExt cx="2274153" cy="1470862"/>
            </a:xfrm>
          </p:grpSpPr>
          <p:sp>
            <p:nvSpPr>
              <p:cNvPr id="143" name="Flussdiagramm: Daten 6"/>
              <p:cNvSpPr/>
              <p:nvPr userDrawn="1"/>
            </p:nvSpPr>
            <p:spPr>
              <a:xfrm rot="18300000" flipV="1">
                <a:off x="7945440" y="1151680"/>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4" name="Rechteck 61"/>
              <p:cNvSpPr/>
              <p:nvPr userDrawn="1"/>
            </p:nvSpPr>
            <p:spPr>
              <a:xfrm>
                <a:off x="6940642" y="0"/>
                <a:ext cx="1325990" cy="1352474"/>
              </a:xfrm>
              <a:custGeom>
                <a:avLst/>
                <a:gdLst/>
                <a:ahLst/>
                <a:cxnLst/>
                <a:rect l="l" t="t" r="r" b="b"/>
                <a:pathLst>
                  <a:path w="1325990" h="1352474">
                    <a:moveTo>
                      <a:pt x="948216" y="1352399"/>
                    </a:moveTo>
                    <a:lnTo>
                      <a:pt x="1137075" y="1352438"/>
                    </a:lnTo>
                    <a:lnTo>
                      <a:pt x="948268" y="1352474"/>
                    </a:lnTo>
                    <a:close/>
                    <a:moveTo>
                      <a:pt x="1325962" y="1352359"/>
                    </a:moveTo>
                    <a:lnTo>
                      <a:pt x="1325990" y="1352400"/>
                    </a:lnTo>
                    <a:lnTo>
                      <a:pt x="1325935" y="1352399"/>
                    </a:lnTo>
                    <a:close/>
                    <a:moveTo>
                      <a:pt x="0" y="0"/>
                    </a:moveTo>
                    <a:lnTo>
                      <a:pt x="377220" y="0"/>
                    </a:lnTo>
                    <a:lnTo>
                      <a:pt x="1137076" y="1083116"/>
                    </a:lnTo>
                    <a:lnTo>
                      <a:pt x="948188" y="1352360"/>
                    </a:ln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45" name="Rechteck 62"/>
              <p:cNvSpPr/>
              <p:nvPr userDrawn="1"/>
            </p:nvSpPr>
            <p:spPr>
              <a:xfrm>
                <a:off x="7888805" y="0"/>
                <a:ext cx="1325990" cy="1352475"/>
              </a:xfrm>
              <a:custGeom>
                <a:avLst/>
                <a:gdLst/>
                <a:ahLst/>
                <a:cxnLst/>
                <a:rect l="l" t="t" r="r" b="b"/>
                <a:pathLst>
                  <a:path w="1325990" h="1352475">
                    <a:moveTo>
                      <a:pt x="377774" y="1352400"/>
                    </a:moveTo>
                    <a:lnTo>
                      <a:pt x="377722" y="1352475"/>
                    </a:lnTo>
                    <a:lnTo>
                      <a:pt x="188914" y="1352438"/>
                    </a:lnTo>
                    <a:close/>
                    <a:moveTo>
                      <a:pt x="26" y="1352361"/>
                    </a:moveTo>
                    <a:lnTo>
                      <a:pt x="55" y="1352400"/>
                    </a:lnTo>
                    <a:lnTo>
                      <a:pt x="0" y="1352400"/>
                    </a:lnTo>
                    <a:close/>
                    <a:moveTo>
                      <a:pt x="948771" y="0"/>
                    </a:moveTo>
                    <a:lnTo>
                      <a:pt x="1325990" y="0"/>
                    </a:lnTo>
                    <a:lnTo>
                      <a:pt x="377802" y="1352361"/>
                    </a:lnTo>
                    <a:lnTo>
                      <a:pt x="188914" y="1083117"/>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27" name="Gruppieren 126"/>
            <p:cNvGrpSpPr/>
            <p:nvPr userDrawn="1"/>
          </p:nvGrpSpPr>
          <p:grpSpPr>
            <a:xfrm>
              <a:off x="9665525" y="0"/>
              <a:ext cx="2546714" cy="2285187"/>
              <a:chOff x="9665525" y="0"/>
              <a:chExt cx="2546714" cy="2285187"/>
            </a:xfrm>
          </p:grpSpPr>
          <p:sp>
            <p:nvSpPr>
              <p:cNvPr id="140" name="Flussdiagramm: Daten 6"/>
              <p:cNvSpPr/>
              <p:nvPr userDrawn="1"/>
            </p:nvSpPr>
            <p:spPr>
              <a:xfrm rot="18300000" flipV="1">
                <a:off x="11241275" y="1966005"/>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1" name="Rechteck 66"/>
              <p:cNvSpPr/>
              <p:nvPr userDrawn="1"/>
            </p:nvSpPr>
            <p:spPr>
              <a:xfrm>
                <a:off x="9665525" y="0"/>
                <a:ext cx="1896942" cy="2166799"/>
              </a:xfrm>
              <a:custGeom>
                <a:avLst/>
                <a:gdLst/>
                <a:ahLst/>
                <a:cxnLst/>
                <a:rect l="l" t="t" r="r" b="b"/>
                <a:pathLst>
                  <a:path w="1896942" h="2166799">
                    <a:moveTo>
                      <a:pt x="1519167" y="2166724"/>
                    </a:moveTo>
                    <a:lnTo>
                      <a:pt x="1708027" y="2166763"/>
                    </a:lnTo>
                    <a:lnTo>
                      <a:pt x="1519219" y="2166799"/>
                    </a:lnTo>
                    <a:close/>
                    <a:moveTo>
                      <a:pt x="1896914" y="2166684"/>
                    </a:moveTo>
                    <a:lnTo>
                      <a:pt x="1896942" y="2166725"/>
                    </a:lnTo>
                    <a:lnTo>
                      <a:pt x="1896887" y="2166724"/>
                    </a:lnTo>
                    <a:close/>
                    <a:moveTo>
                      <a:pt x="0" y="0"/>
                    </a:moveTo>
                    <a:lnTo>
                      <a:pt x="376883" y="0"/>
                    </a:lnTo>
                    <a:lnTo>
                      <a:pt x="1708027" y="1897441"/>
                    </a:lnTo>
                    <a:lnTo>
                      <a:pt x="1519139" y="216668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42" name="Rechteck 68"/>
              <p:cNvSpPr/>
              <p:nvPr userDrawn="1"/>
            </p:nvSpPr>
            <p:spPr>
              <a:xfrm>
                <a:off x="11184639" y="701962"/>
                <a:ext cx="1027600" cy="1464838"/>
              </a:xfrm>
              <a:custGeom>
                <a:avLst/>
                <a:gdLst/>
                <a:ahLst/>
                <a:cxnLst/>
                <a:rect l="l" t="t" r="r" b="b"/>
                <a:pathLst>
                  <a:path w="1027600" h="1464838">
                    <a:moveTo>
                      <a:pt x="377775" y="1464763"/>
                    </a:moveTo>
                    <a:lnTo>
                      <a:pt x="377723" y="1464838"/>
                    </a:lnTo>
                    <a:lnTo>
                      <a:pt x="188914" y="1464801"/>
                    </a:lnTo>
                    <a:close/>
                    <a:moveTo>
                      <a:pt x="27" y="1464723"/>
                    </a:moveTo>
                    <a:lnTo>
                      <a:pt x="55" y="1464763"/>
                    </a:lnTo>
                    <a:lnTo>
                      <a:pt x="0" y="1464763"/>
                    </a:lnTo>
                    <a:close/>
                    <a:moveTo>
                      <a:pt x="1027600" y="0"/>
                    </a:moveTo>
                    <a:lnTo>
                      <a:pt x="1027600" y="537945"/>
                    </a:lnTo>
                    <a:lnTo>
                      <a:pt x="377803" y="1464724"/>
                    </a:lnTo>
                    <a:lnTo>
                      <a:pt x="188915" y="119548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28" name="Gruppieren 127"/>
            <p:cNvGrpSpPr/>
            <p:nvPr userDrawn="1"/>
          </p:nvGrpSpPr>
          <p:grpSpPr>
            <a:xfrm>
              <a:off x="8669764" y="0"/>
              <a:ext cx="3542475" cy="3590769"/>
              <a:chOff x="8669764" y="0"/>
              <a:chExt cx="3542475" cy="3590769"/>
            </a:xfrm>
          </p:grpSpPr>
          <p:sp>
            <p:nvSpPr>
              <p:cNvPr id="137" name="Flussdiagramm: Daten 6"/>
              <p:cNvSpPr/>
              <p:nvPr userDrawn="1"/>
            </p:nvSpPr>
            <p:spPr>
              <a:xfrm rot="18300000" flipV="1">
                <a:off x="11138042" y="2996030"/>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8" name="Rechteck 65"/>
              <p:cNvSpPr/>
              <p:nvPr userDrawn="1"/>
            </p:nvSpPr>
            <p:spPr>
              <a:xfrm>
                <a:off x="8669764" y="0"/>
                <a:ext cx="3066766" cy="3370173"/>
              </a:xfrm>
              <a:custGeom>
                <a:avLst/>
                <a:gdLst/>
                <a:ahLst/>
                <a:cxnLst/>
                <a:rect l="l" t="t" r="r" b="b"/>
                <a:pathLst>
                  <a:path w="3066766" h="3370173">
                    <a:moveTo>
                      <a:pt x="2362852" y="3370034"/>
                    </a:moveTo>
                    <a:lnTo>
                      <a:pt x="2714756" y="3370104"/>
                    </a:lnTo>
                    <a:lnTo>
                      <a:pt x="2362950" y="3370173"/>
                    </a:lnTo>
                    <a:close/>
                    <a:moveTo>
                      <a:pt x="3066714" y="3369960"/>
                    </a:moveTo>
                    <a:lnTo>
                      <a:pt x="3066766" y="3370034"/>
                    </a:lnTo>
                    <a:lnTo>
                      <a:pt x="3066663" y="3370034"/>
                    </a:lnTo>
                    <a:close/>
                    <a:moveTo>
                      <a:pt x="0" y="0"/>
                    </a:moveTo>
                    <a:lnTo>
                      <a:pt x="702529" y="0"/>
                    </a:lnTo>
                    <a:lnTo>
                      <a:pt x="2714756" y="2868272"/>
                    </a:lnTo>
                    <a:lnTo>
                      <a:pt x="2362800" y="3369959"/>
                    </a:ln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39" name="Rechteck 69"/>
              <p:cNvSpPr/>
              <p:nvPr userDrawn="1"/>
            </p:nvSpPr>
            <p:spPr>
              <a:xfrm>
                <a:off x="11032510" y="1688422"/>
                <a:ext cx="1179729" cy="1681750"/>
              </a:xfrm>
              <a:custGeom>
                <a:avLst/>
                <a:gdLst/>
                <a:ahLst/>
                <a:cxnLst/>
                <a:rect l="l" t="t" r="r" b="b"/>
                <a:pathLst>
                  <a:path w="1179729" h="1681750">
                    <a:moveTo>
                      <a:pt x="703915" y="1681611"/>
                    </a:moveTo>
                    <a:lnTo>
                      <a:pt x="703816" y="1681750"/>
                    </a:lnTo>
                    <a:lnTo>
                      <a:pt x="352009" y="1681681"/>
                    </a:lnTo>
                    <a:close/>
                    <a:moveTo>
                      <a:pt x="51" y="1681538"/>
                    </a:moveTo>
                    <a:lnTo>
                      <a:pt x="103" y="1681611"/>
                    </a:lnTo>
                    <a:lnTo>
                      <a:pt x="0" y="1681611"/>
                    </a:lnTo>
                    <a:close/>
                    <a:moveTo>
                      <a:pt x="1179729" y="0"/>
                    </a:moveTo>
                    <a:lnTo>
                      <a:pt x="1179729" y="1002977"/>
                    </a:lnTo>
                    <a:lnTo>
                      <a:pt x="703966" y="1681538"/>
                    </a:lnTo>
                    <a:lnTo>
                      <a:pt x="352009" y="1179850"/>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29" name="Gruppieren 128"/>
            <p:cNvGrpSpPr/>
            <p:nvPr userDrawn="1"/>
          </p:nvGrpSpPr>
          <p:grpSpPr>
            <a:xfrm>
              <a:off x="6077931" y="0"/>
              <a:ext cx="4126388" cy="2661475"/>
              <a:chOff x="6077931" y="0"/>
              <a:chExt cx="4126388" cy="2661475"/>
            </a:xfrm>
          </p:grpSpPr>
          <p:sp>
            <p:nvSpPr>
              <p:cNvPr id="134" name="Flussdiagramm: Daten 6"/>
              <p:cNvSpPr/>
              <p:nvPr userDrawn="1"/>
            </p:nvSpPr>
            <p:spPr>
              <a:xfrm rot="18300000" flipV="1">
                <a:off x="7894647" y="2066736"/>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5" name="Rechteck 59"/>
              <p:cNvSpPr/>
              <p:nvPr userDrawn="1"/>
            </p:nvSpPr>
            <p:spPr>
              <a:xfrm>
                <a:off x="6077931" y="0"/>
                <a:ext cx="2415205" cy="2440879"/>
              </a:xfrm>
              <a:custGeom>
                <a:avLst/>
                <a:gdLst/>
                <a:ahLst/>
                <a:cxnLst/>
                <a:rect l="l" t="t" r="r" b="b"/>
                <a:pathLst>
                  <a:path w="2415205" h="2440879">
                    <a:moveTo>
                      <a:pt x="1711291" y="2440740"/>
                    </a:moveTo>
                    <a:lnTo>
                      <a:pt x="2063195" y="2440810"/>
                    </a:lnTo>
                    <a:lnTo>
                      <a:pt x="1711388" y="2440879"/>
                    </a:lnTo>
                    <a:close/>
                    <a:moveTo>
                      <a:pt x="2415153" y="2440666"/>
                    </a:moveTo>
                    <a:lnTo>
                      <a:pt x="2415205" y="2440740"/>
                    </a:lnTo>
                    <a:lnTo>
                      <a:pt x="2415102" y="2440740"/>
                    </a:lnTo>
                    <a:close/>
                    <a:moveTo>
                      <a:pt x="0" y="0"/>
                    </a:moveTo>
                    <a:lnTo>
                      <a:pt x="702911" y="0"/>
                    </a:lnTo>
                    <a:lnTo>
                      <a:pt x="2063195" y="1938978"/>
                    </a:lnTo>
                    <a:lnTo>
                      <a:pt x="1711238" y="244066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36" name="Rechteck 60"/>
              <p:cNvSpPr/>
              <p:nvPr userDrawn="1"/>
            </p:nvSpPr>
            <p:spPr>
              <a:xfrm>
                <a:off x="7789115" y="0"/>
                <a:ext cx="2415204" cy="2440878"/>
              </a:xfrm>
              <a:custGeom>
                <a:avLst/>
                <a:gdLst/>
                <a:ahLst/>
                <a:cxnLst/>
                <a:rect l="l" t="t" r="r" b="b"/>
                <a:pathLst>
                  <a:path w="2415204" h="2440878">
                    <a:moveTo>
                      <a:pt x="703915" y="2440739"/>
                    </a:moveTo>
                    <a:lnTo>
                      <a:pt x="703816" y="2440878"/>
                    </a:lnTo>
                    <a:lnTo>
                      <a:pt x="352009" y="2440809"/>
                    </a:lnTo>
                    <a:close/>
                    <a:moveTo>
                      <a:pt x="51" y="2440666"/>
                    </a:moveTo>
                    <a:lnTo>
                      <a:pt x="103" y="2440739"/>
                    </a:lnTo>
                    <a:lnTo>
                      <a:pt x="0" y="2440739"/>
                    </a:lnTo>
                    <a:close/>
                    <a:moveTo>
                      <a:pt x="1712292" y="0"/>
                    </a:moveTo>
                    <a:lnTo>
                      <a:pt x="2415204" y="0"/>
                    </a:lnTo>
                    <a:lnTo>
                      <a:pt x="703966" y="2440666"/>
                    </a:lnTo>
                    <a:lnTo>
                      <a:pt x="352009" y="1938978"/>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30" name="Gruppieren 129"/>
            <p:cNvGrpSpPr/>
            <p:nvPr userDrawn="1"/>
          </p:nvGrpSpPr>
          <p:grpSpPr>
            <a:xfrm>
              <a:off x="7411824" y="0"/>
              <a:ext cx="3795010" cy="2425160"/>
              <a:chOff x="7411824" y="0"/>
              <a:chExt cx="3795010" cy="2425160"/>
            </a:xfrm>
          </p:grpSpPr>
          <p:sp>
            <p:nvSpPr>
              <p:cNvPr id="131" name="Flussdiagramm: Daten 6"/>
              <p:cNvSpPr/>
              <p:nvPr userDrawn="1"/>
            </p:nvSpPr>
            <p:spPr>
              <a:xfrm rot="18300000" flipV="1">
                <a:off x="9062851" y="1830421"/>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2" name="Rechteck 63"/>
              <p:cNvSpPr/>
              <p:nvPr userDrawn="1"/>
            </p:nvSpPr>
            <p:spPr>
              <a:xfrm>
                <a:off x="7411824" y="0"/>
                <a:ext cx="2249515" cy="2204564"/>
              </a:xfrm>
              <a:custGeom>
                <a:avLst/>
                <a:gdLst/>
                <a:ahLst/>
                <a:cxnLst/>
                <a:rect l="l" t="t" r="r" b="b"/>
                <a:pathLst>
                  <a:path w="2249515" h="2204564">
                    <a:moveTo>
                      <a:pt x="1545601" y="2204425"/>
                    </a:moveTo>
                    <a:lnTo>
                      <a:pt x="1897505" y="2204495"/>
                    </a:lnTo>
                    <a:lnTo>
                      <a:pt x="1545698" y="2204564"/>
                    </a:lnTo>
                    <a:close/>
                    <a:moveTo>
                      <a:pt x="2249463" y="2204351"/>
                    </a:moveTo>
                    <a:lnTo>
                      <a:pt x="2249515" y="2204425"/>
                    </a:lnTo>
                    <a:lnTo>
                      <a:pt x="2249412" y="2204425"/>
                    </a:lnTo>
                    <a:close/>
                    <a:moveTo>
                      <a:pt x="0" y="0"/>
                    </a:moveTo>
                    <a:lnTo>
                      <a:pt x="703008" y="0"/>
                    </a:lnTo>
                    <a:lnTo>
                      <a:pt x="1897505" y="1702663"/>
                    </a:lnTo>
                    <a:lnTo>
                      <a:pt x="1545549" y="220435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33" name="Rechteck 67"/>
              <p:cNvSpPr/>
              <p:nvPr userDrawn="1"/>
            </p:nvSpPr>
            <p:spPr>
              <a:xfrm>
                <a:off x="8957319" y="0"/>
                <a:ext cx="2249515" cy="2204563"/>
              </a:xfrm>
              <a:custGeom>
                <a:avLst/>
                <a:gdLst/>
                <a:ahLst/>
                <a:cxnLst/>
                <a:rect l="l" t="t" r="r" b="b"/>
                <a:pathLst>
                  <a:path w="2249515" h="2204563">
                    <a:moveTo>
                      <a:pt x="703915" y="2204424"/>
                    </a:moveTo>
                    <a:lnTo>
                      <a:pt x="703817" y="2204563"/>
                    </a:lnTo>
                    <a:lnTo>
                      <a:pt x="352009" y="2204494"/>
                    </a:lnTo>
                    <a:close/>
                    <a:moveTo>
                      <a:pt x="51" y="2204351"/>
                    </a:moveTo>
                    <a:lnTo>
                      <a:pt x="103" y="2204424"/>
                    </a:lnTo>
                    <a:lnTo>
                      <a:pt x="0" y="2204424"/>
                    </a:lnTo>
                    <a:close/>
                    <a:moveTo>
                      <a:pt x="1546507" y="0"/>
                    </a:moveTo>
                    <a:lnTo>
                      <a:pt x="2249515" y="0"/>
                    </a:lnTo>
                    <a:lnTo>
                      <a:pt x="703966" y="2204351"/>
                    </a:lnTo>
                    <a:lnTo>
                      <a:pt x="352009" y="1702663"/>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sp>
        <p:nvSpPr>
          <p:cNvPr id="77" name="Titel 1"/>
          <p:cNvSpPr>
            <a:spLocks noGrp="1"/>
          </p:cNvSpPr>
          <p:nvPr>
            <p:ph type="title" hasCustomPrompt="1"/>
          </p:nvPr>
        </p:nvSpPr>
        <p:spPr>
          <a:xfrm>
            <a:off x="783384" y="1"/>
            <a:ext cx="7577234" cy="3741441"/>
          </a:xfrm>
        </p:spPr>
        <p:txBody>
          <a:bodyPr rIns="2520000" anchor="b" anchorCtr="0">
            <a:noAutofit/>
          </a:bodyPr>
          <a:lstStyle>
            <a:lvl1pPr algn="l">
              <a:lnSpc>
                <a:spcPct val="80000"/>
              </a:lnSpc>
              <a:defRPr sz="7000" b="0" cap="all">
                <a:solidFill>
                  <a:schemeClr val="tx1">
                    <a:lumMod val="75000"/>
                    <a:lumOff val="25000"/>
                  </a:schemeClr>
                </a:solidFill>
                <a:latin typeface="Bebas Neue" pitchFamily="34" charset="0"/>
              </a:defRPr>
            </a:lvl1pPr>
          </a:lstStyle>
          <a:p>
            <a:r>
              <a:rPr lang="de-DE" dirty="0" smtClean="0"/>
              <a:t>FREE POWERPOINT </a:t>
            </a:r>
            <a:br>
              <a:rPr lang="de-DE" dirty="0" smtClean="0"/>
            </a:br>
            <a:r>
              <a:rPr lang="de-DE" dirty="0" smtClean="0"/>
              <a:t>TEMPLATE</a:t>
            </a:r>
            <a:endParaRPr lang="en-US" dirty="0"/>
          </a:p>
        </p:txBody>
      </p:sp>
      <p:sp>
        <p:nvSpPr>
          <p:cNvPr id="78" name="Textplatzhalter 2"/>
          <p:cNvSpPr>
            <a:spLocks noGrp="1"/>
          </p:cNvSpPr>
          <p:nvPr>
            <p:ph type="body" idx="1" hasCustomPrompt="1"/>
          </p:nvPr>
        </p:nvSpPr>
        <p:spPr>
          <a:xfrm>
            <a:off x="783384" y="3741442"/>
            <a:ext cx="7577234" cy="2061759"/>
          </a:xfrm>
        </p:spPr>
        <p:txBody>
          <a:bodyPr rIns="3600000" anchor="t" anchorCtr="0"/>
          <a:lstStyle>
            <a:lvl1pPr marL="0" marR="0" indent="0" algn="l" defTabSz="914400" rtl="0" eaLnBrk="1" fontAlgn="auto" latinLnBrk="0" hangingPunct="1">
              <a:lnSpc>
                <a:spcPct val="80000"/>
              </a:lnSpc>
              <a:spcBef>
                <a:spcPts val="0"/>
              </a:spcBef>
              <a:spcAft>
                <a:spcPts val="1000"/>
              </a:spcAft>
              <a:buClrTx/>
              <a:buSzTx/>
              <a:buFont typeface="Wingdings" panose="05000000000000000000" pitchFamily="2" charset="2"/>
              <a:buNone/>
              <a:tabLst/>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PRESENTATIONLOAD</a:t>
            </a:r>
          </a:p>
        </p:txBody>
      </p:sp>
    </p:spTree>
    <p:extLst>
      <p:ext uri="{BB962C8B-B14F-4D97-AF65-F5344CB8AC3E}">
        <p14:creationId xmlns:p14="http://schemas.microsoft.com/office/powerpoint/2010/main" val="230265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PERATOR">
    <p:spTree>
      <p:nvGrpSpPr>
        <p:cNvPr id="1" name=""/>
        <p:cNvGrpSpPr/>
        <p:nvPr/>
      </p:nvGrpSpPr>
      <p:grpSpPr>
        <a:xfrm>
          <a:off x="0" y="0"/>
          <a:ext cx="0" cy="0"/>
          <a:chOff x="0" y="0"/>
          <a:chExt cx="0" cy="0"/>
        </a:xfrm>
      </p:grpSpPr>
      <p:sp>
        <p:nvSpPr>
          <p:cNvPr id="42" name="Titel 1"/>
          <p:cNvSpPr>
            <a:spLocks noGrp="1"/>
          </p:cNvSpPr>
          <p:nvPr>
            <p:ph type="title" hasCustomPrompt="1"/>
          </p:nvPr>
        </p:nvSpPr>
        <p:spPr>
          <a:xfrm>
            <a:off x="805462" y="1006124"/>
            <a:ext cx="5940773" cy="1709842"/>
          </a:xfrm>
        </p:spPr>
        <p:txBody>
          <a:bodyPr tIns="0" anchor="b" anchorCtr="0">
            <a:noAutofit/>
          </a:bodyPr>
          <a:lstStyle>
            <a:lvl1pPr algn="l">
              <a:lnSpc>
                <a:spcPct val="80000"/>
              </a:lnSpc>
              <a:defRPr sz="5400" b="0" cap="none" baseline="0">
                <a:solidFill>
                  <a:schemeClr val="tx1"/>
                </a:solidFill>
                <a:latin typeface="Bebas Neue" panose="020B0506020202020201" pitchFamily="34" charset="0"/>
              </a:defRPr>
            </a:lvl1pPr>
          </a:lstStyle>
          <a:p>
            <a:r>
              <a:rPr lang="de-DE" dirty="0" smtClean="0"/>
              <a:t>Free PowerPoint</a:t>
            </a:r>
            <a:br>
              <a:rPr lang="de-DE" dirty="0" smtClean="0"/>
            </a:br>
            <a:r>
              <a:rPr lang="de-DE" dirty="0" smtClean="0"/>
              <a:t>Template</a:t>
            </a:r>
            <a:endParaRPr lang="en-US" dirty="0"/>
          </a:p>
        </p:txBody>
      </p:sp>
      <p:sp>
        <p:nvSpPr>
          <p:cNvPr id="43" name="Textplatzhalter 2"/>
          <p:cNvSpPr>
            <a:spLocks noGrp="1"/>
          </p:cNvSpPr>
          <p:nvPr>
            <p:ph type="body" idx="1" hasCustomPrompt="1"/>
          </p:nvPr>
        </p:nvSpPr>
        <p:spPr>
          <a:xfrm>
            <a:off x="805464" y="2715966"/>
            <a:ext cx="5940773" cy="666000"/>
          </a:xfrm>
        </p:spPr>
        <p:txBody>
          <a:bodyPr anchor="t" anchorCtr="0"/>
          <a:lstStyle>
            <a:lvl1pPr marL="0" marR="0" indent="0" algn="l" defTabSz="914400" rtl="0" eaLnBrk="1" fontAlgn="auto" latinLnBrk="0" hangingPunct="1">
              <a:lnSpc>
                <a:spcPct val="80000"/>
              </a:lnSpc>
              <a:spcBef>
                <a:spcPts val="0"/>
              </a:spcBef>
              <a:spcAft>
                <a:spcPts val="1000"/>
              </a:spcAft>
              <a:buClrTx/>
              <a:buSzTx/>
              <a:buFont typeface="Wingdings" panose="05000000000000000000" pitchFamily="2" charset="2"/>
              <a:buNone/>
              <a:tabLst/>
              <a:defRPr sz="2400">
                <a:solidFill>
                  <a:schemeClr val="tx1">
                    <a:lumMod val="50000"/>
                    <a:lumOff val="50000"/>
                  </a:schemeClr>
                </a:solidFill>
                <a:latin typeface="Calibri Light" panose="020F03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80000"/>
              </a:lnSpc>
              <a:spcBef>
                <a:spcPts val="0"/>
              </a:spcBef>
              <a:spcAft>
                <a:spcPts val="1000"/>
              </a:spcAft>
              <a:buClrTx/>
              <a:buSzTx/>
              <a:buFont typeface="Wingdings" panose="05000000000000000000" pitchFamily="2" charset="2"/>
              <a:buNone/>
              <a:tabLst/>
              <a:defRPr/>
            </a:pPr>
            <a:r>
              <a:rPr lang="de-DE" dirty="0" smtClean="0"/>
              <a:t>PRESENTATIONLOAD</a:t>
            </a:r>
          </a:p>
          <a:p>
            <a:pPr lvl="0"/>
            <a:endParaRPr lang="de-DE" dirty="0" smtClean="0"/>
          </a:p>
        </p:txBody>
      </p:sp>
      <p:grpSp>
        <p:nvGrpSpPr>
          <p:cNvPr id="13" name="Gruppieren 12"/>
          <p:cNvGrpSpPr/>
          <p:nvPr userDrawn="1"/>
        </p:nvGrpSpPr>
        <p:grpSpPr>
          <a:xfrm>
            <a:off x="3531019" y="3245471"/>
            <a:ext cx="5612981" cy="3612530"/>
            <a:chOff x="6577432" y="3245471"/>
            <a:chExt cx="5612981" cy="3612530"/>
          </a:xfrm>
        </p:grpSpPr>
        <p:grpSp>
          <p:nvGrpSpPr>
            <p:cNvPr id="14" name="Gruppieren 13"/>
            <p:cNvGrpSpPr/>
            <p:nvPr userDrawn="1"/>
          </p:nvGrpSpPr>
          <p:grpSpPr>
            <a:xfrm>
              <a:off x="7593020" y="3245471"/>
              <a:ext cx="4597393" cy="3612530"/>
              <a:chOff x="7593020" y="3245471"/>
              <a:chExt cx="4597393" cy="3612530"/>
            </a:xfrm>
          </p:grpSpPr>
          <p:sp>
            <p:nvSpPr>
              <p:cNvPr id="23" name="Flussdiagramm: Daten 6"/>
              <p:cNvSpPr/>
              <p:nvPr userDrawn="1"/>
            </p:nvSpPr>
            <p:spPr>
              <a:xfrm rot="14100000" flipH="1" flipV="1">
                <a:off x="10072040" y="3265255"/>
                <a:ext cx="668945" cy="629378"/>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24" name="Rechteck 4"/>
              <p:cNvSpPr/>
              <p:nvPr userDrawn="1"/>
            </p:nvSpPr>
            <p:spPr>
              <a:xfrm>
                <a:off x="9956851" y="3486255"/>
                <a:ext cx="2233562" cy="3183919"/>
              </a:xfrm>
              <a:custGeom>
                <a:avLst/>
                <a:gdLst/>
                <a:ahLst/>
                <a:cxnLst/>
                <a:rect l="l" t="t" r="r" b="b"/>
                <a:pathLst>
                  <a:path w="2233562" h="3183919">
                    <a:moveTo>
                      <a:pt x="768385" y="232"/>
                    </a:moveTo>
                    <a:lnTo>
                      <a:pt x="2233562" y="2089951"/>
                    </a:lnTo>
                    <a:lnTo>
                      <a:pt x="2233562" y="3183919"/>
                    </a:lnTo>
                    <a:lnTo>
                      <a:pt x="384221" y="547828"/>
                    </a:lnTo>
                    <a:close/>
                    <a:moveTo>
                      <a:pt x="0" y="152"/>
                    </a:moveTo>
                    <a:lnTo>
                      <a:pt x="113" y="152"/>
                    </a:lnTo>
                    <a:lnTo>
                      <a:pt x="56" y="232"/>
                    </a:lnTo>
                    <a:close/>
                    <a:moveTo>
                      <a:pt x="768221" y="0"/>
                    </a:moveTo>
                    <a:lnTo>
                      <a:pt x="768328" y="152"/>
                    </a:lnTo>
                    <a:lnTo>
                      <a:pt x="384220" y="7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25" name="Rechteck 90"/>
              <p:cNvSpPr/>
              <p:nvPr userDrawn="1"/>
            </p:nvSpPr>
            <p:spPr>
              <a:xfrm>
                <a:off x="7593020" y="3486254"/>
                <a:ext cx="3132274" cy="3371747"/>
              </a:xfrm>
              <a:custGeom>
                <a:avLst/>
                <a:gdLst/>
                <a:ahLst/>
                <a:cxnLst/>
                <a:rect l="l" t="t" r="r" b="b"/>
                <a:pathLst>
                  <a:path w="3132274" h="3371747">
                    <a:moveTo>
                      <a:pt x="2363890" y="233"/>
                    </a:moveTo>
                    <a:lnTo>
                      <a:pt x="2748053" y="547829"/>
                    </a:lnTo>
                    <a:lnTo>
                      <a:pt x="766942" y="3371747"/>
                    </a:lnTo>
                    <a:lnTo>
                      <a:pt x="0" y="3371747"/>
                    </a:lnTo>
                    <a:close/>
                    <a:moveTo>
                      <a:pt x="3132274" y="152"/>
                    </a:moveTo>
                    <a:lnTo>
                      <a:pt x="3132217" y="233"/>
                    </a:lnTo>
                    <a:lnTo>
                      <a:pt x="3132161" y="152"/>
                    </a:lnTo>
                    <a:close/>
                    <a:moveTo>
                      <a:pt x="2364053" y="0"/>
                    </a:moveTo>
                    <a:lnTo>
                      <a:pt x="2748053" y="76"/>
                    </a:lnTo>
                    <a:lnTo>
                      <a:pt x="2363946" y="152"/>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5" name="Gruppieren 14"/>
            <p:cNvGrpSpPr/>
            <p:nvPr userDrawn="1"/>
          </p:nvGrpSpPr>
          <p:grpSpPr>
            <a:xfrm>
              <a:off x="6577432" y="5180674"/>
              <a:ext cx="2563671" cy="1677327"/>
              <a:chOff x="6577432" y="5180674"/>
              <a:chExt cx="2563671" cy="1677327"/>
            </a:xfrm>
          </p:grpSpPr>
          <p:sp>
            <p:nvSpPr>
              <p:cNvPr id="20" name="Flussdiagramm: Daten 6"/>
              <p:cNvSpPr/>
              <p:nvPr userDrawn="1"/>
            </p:nvSpPr>
            <p:spPr>
              <a:xfrm rot="14100000" flipH="1" flipV="1">
                <a:off x="7726988" y="5190401"/>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21" name="Rechteck 89"/>
              <p:cNvSpPr/>
              <p:nvPr userDrawn="1"/>
            </p:nvSpPr>
            <p:spPr>
              <a:xfrm>
                <a:off x="7670354" y="5299062"/>
                <a:ext cx="1470749" cy="1558938"/>
              </a:xfrm>
              <a:custGeom>
                <a:avLst/>
                <a:gdLst/>
                <a:ahLst/>
                <a:cxnLst/>
                <a:rect l="l" t="t" r="r" b="b"/>
                <a:pathLst>
                  <a:path w="1470749" h="1558938">
                    <a:moveTo>
                      <a:pt x="377802" y="114"/>
                    </a:moveTo>
                    <a:lnTo>
                      <a:pt x="1470749" y="1558938"/>
                    </a:lnTo>
                    <a:lnTo>
                      <a:pt x="1093614" y="1558938"/>
                    </a:lnTo>
                    <a:lnTo>
                      <a:pt x="188914" y="269358"/>
                    </a:lnTo>
                    <a:close/>
                    <a:moveTo>
                      <a:pt x="0" y="75"/>
                    </a:moveTo>
                    <a:lnTo>
                      <a:pt x="55" y="75"/>
                    </a:lnTo>
                    <a:lnTo>
                      <a:pt x="26" y="115"/>
                    </a:lnTo>
                    <a:close/>
                    <a:moveTo>
                      <a:pt x="377722" y="0"/>
                    </a:moveTo>
                    <a:lnTo>
                      <a:pt x="377774" y="75"/>
                    </a:lnTo>
                    <a:lnTo>
                      <a:pt x="188914" y="37"/>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22" name="Rechteck 91"/>
              <p:cNvSpPr/>
              <p:nvPr userDrawn="1"/>
            </p:nvSpPr>
            <p:spPr>
              <a:xfrm>
                <a:off x="6577432" y="5299064"/>
                <a:ext cx="1470748" cy="1558937"/>
              </a:xfrm>
              <a:custGeom>
                <a:avLst/>
                <a:gdLst/>
                <a:ahLst/>
                <a:cxnLst/>
                <a:rect l="l" t="t" r="r" b="b"/>
                <a:pathLst>
                  <a:path w="1470748" h="1558937">
                    <a:moveTo>
                      <a:pt x="1092946" y="114"/>
                    </a:moveTo>
                    <a:lnTo>
                      <a:pt x="1281834" y="269358"/>
                    </a:lnTo>
                    <a:lnTo>
                      <a:pt x="377134" y="1558937"/>
                    </a:lnTo>
                    <a:lnTo>
                      <a:pt x="0" y="1558937"/>
                    </a:lnTo>
                    <a:close/>
                    <a:moveTo>
                      <a:pt x="1470748" y="75"/>
                    </a:moveTo>
                    <a:lnTo>
                      <a:pt x="1470720" y="115"/>
                    </a:lnTo>
                    <a:lnTo>
                      <a:pt x="1470693" y="75"/>
                    </a:lnTo>
                    <a:close/>
                    <a:moveTo>
                      <a:pt x="1093026" y="0"/>
                    </a:moveTo>
                    <a:lnTo>
                      <a:pt x="1281833" y="37"/>
                    </a:lnTo>
                    <a:lnTo>
                      <a:pt x="1092974" y="75"/>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6" name="Gruppieren 15"/>
            <p:cNvGrpSpPr/>
            <p:nvPr userDrawn="1"/>
          </p:nvGrpSpPr>
          <p:grpSpPr>
            <a:xfrm>
              <a:off x="7702310" y="4699902"/>
              <a:ext cx="3394601" cy="2158099"/>
              <a:chOff x="7702310" y="4699902"/>
              <a:chExt cx="3394601" cy="2158099"/>
            </a:xfrm>
          </p:grpSpPr>
          <p:sp>
            <p:nvSpPr>
              <p:cNvPr id="17" name="Flussdiagramm: Daten 6"/>
              <p:cNvSpPr/>
              <p:nvPr userDrawn="1"/>
            </p:nvSpPr>
            <p:spPr>
              <a:xfrm rot="14100000" flipH="1" flipV="1">
                <a:off x="9169333" y="4716836"/>
                <a:ext cx="572582" cy="538714"/>
              </a:xfrm>
              <a:custGeom>
                <a:avLst/>
                <a:gdLst/>
                <a:ahLst/>
                <a:cxnLst/>
                <a:rect l="l" t="t" r="r" b="b"/>
                <a:pathLst>
                  <a:path w="572582" h="538714">
                    <a:moveTo>
                      <a:pt x="188525" y="269280"/>
                    </a:moveTo>
                    <a:lnTo>
                      <a:pt x="0" y="538634"/>
                    </a:lnTo>
                    <a:lnTo>
                      <a:pt x="29" y="538714"/>
                    </a:lnTo>
                    <a:lnTo>
                      <a:pt x="572582" y="538199"/>
                    </a:lnTo>
                    <a:lnTo>
                      <a:pt x="377240" y="0"/>
                    </a:lnTo>
                    <a:lnTo>
                      <a:pt x="377156"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18" name="Rechteck 87"/>
              <p:cNvSpPr/>
              <p:nvPr userDrawn="1"/>
            </p:nvSpPr>
            <p:spPr>
              <a:xfrm>
                <a:off x="9070737" y="4906000"/>
                <a:ext cx="2026174" cy="1952001"/>
              </a:xfrm>
              <a:custGeom>
                <a:avLst/>
                <a:gdLst/>
                <a:ahLst/>
                <a:cxnLst/>
                <a:rect l="l" t="t" r="r" b="b"/>
                <a:pathLst>
                  <a:path w="2026174" h="1952001">
                    <a:moveTo>
                      <a:pt x="657696" y="199"/>
                    </a:moveTo>
                    <a:lnTo>
                      <a:pt x="2026174" y="1952001"/>
                    </a:lnTo>
                    <a:lnTo>
                      <a:pt x="1369329" y="1952001"/>
                    </a:lnTo>
                    <a:lnTo>
                      <a:pt x="328872" y="468912"/>
                    </a:lnTo>
                    <a:close/>
                    <a:moveTo>
                      <a:pt x="96" y="130"/>
                    </a:moveTo>
                    <a:lnTo>
                      <a:pt x="48" y="200"/>
                    </a:lnTo>
                    <a:lnTo>
                      <a:pt x="0" y="130"/>
                    </a:lnTo>
                    <a:close/>
                    <a:moveTo>
                      <a:pt x="657556" y="0"/>
                    </a:moveTo>
                    <a:lnTo>
                      <a:pt x="657647" y="130"/>
                    </a:lnTo>
                    <a:lnTo>
                      <a:pt x="328872" y="6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9" name="Rechteck 88"/>
              <p:cNvSpPr/>
              <p:nvPr userDrawn="1"/>
            </p:nvSpPr>
            <p:spPr>
              <a:xfrm>
                <a:off x="7702310" y="4906002"/>
                <a:ext cx="2026174" cy="1951999"/>
              </a:xfrm>
              <a:custGeom>
                <a:avLst/>
                <a:gdLst/>
                <a:ahLst/>
                <a:cxnLst/>
                <a:rect l="l" t="t" r="r" b="b"/>
                <a:pathLst>
                  <a:path w="2026174" h="1951999">
                    <a:moveTo>
                      <a:pt x="1368478" y="199"/>
                    </a:moveTo>
                    <a:lnTo>
                      <a:pt x="1697302" y="468912"/>
                    </a:lnTo>
                    <a:lnTo>
                      <a:pt x="656847" y="1951999"/>
                    </a:lnTo>
                    <a:lnTo>
                      <a:pt x="0" y="1951999"/>
                    </a:lnTo>
                    <a:close/>
                    <a:moveTo>
                      <a:pt x="2026174" y="130"/>
                    </a:moveTo>
                    <a:lnTo>
                      <a:pt x="2026125" y="199"/>
                    </a:lnTo>
                    <a:lnTo>
                      <a:pt x="2026077" y="130"/>
                    </a:lnTo>
                    <a:close/>
                    <a:moveTo>
                      <a:pt x="1368618" y="0"/>
                    </a:moveTo>
                    <a:lnTo>
                      <a:pt x="1697301" y="64"/>
                    </a:lnTo>
                    <a:lnTo>
                      <a:pt x="1368526" y="13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spTree>
    <p:extLst>
      <p:ext uri="{BB962C8B-B14F-4D97-AF65-F5344CB8AC3E}">
        <p14:creationId xmlns:p14="http://schemas.microsoft.com/office/powerpoint/2010/main" val="361192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387240" y="410830"/>
            <a:ext cx="8351895" cy="1073122"/>
          </a:xfrm>
        </p:spPr>
        <p:txBody>
          <a:bodyPr/>
          <a:lstStyle/>
          <a:p>
            <a:r>
              <a:rPr lang="de-DE" dirty="0" smtClean="0"/>
              <a:t>TITELMASTERFORMAT DURCH KLICKEN BEARBEITEN</a:t>
            </a:r>
            <a:endParaRPr lang="en-US" dirty="0"/>
          </a:p>
        </p:txBody>
      </p:sp>
      <p:sp>
        <p:nvSpPr>
          <p:cNvPr id="13" name="Textplatzhalter 12"/>
          <p:cNvSpPr>
            <a:spLocks noGrp="1"/>
          </p:cNvSpPr>
          <p:nvPr>
            <p:ph type="body" sz="quarter" idx="13" hasCustomPrompt="1"/>
          </p:nvPr>
        </p:nvSpPr>
        <p:spPr>
          <a:xfrm>
            <a:off x="387240" y="942478"/>
            <a:ext cx="8351895" cy="541474"/>
          </a:xfrm>
        </p:spPr>
        <p:txBody>
          <a:bodyPr lIns="10800" anchor="t" anchorCtr="0"/>
          <a:lstStyle>
            <a:lvl1pPr marL="0" indent="0">
              <a:buNone/>
              <a:defRPr>
                <a:solidFill>
                  <a:schemeClr val="bg1">
                    <a:lumMod val="50000"/>
                  </a:schemeClr>
                </a:solidFill>
              </a:defRPr>
            </a:lvl1pPr>
          </a:lstStyle>
          <a:p>
            <a:r>
              <a:rPr lang="en-US" noProof="1" smtClean="0">
                <a:latin typeface="Calibri Light" panose="020F0302020204030204" pitchFamily="34" charset="0"/>
              </a:rPr>
              <a:t>Enter your subheadline here</a:t>
            </a:r>
            <a:endParaRPr lang="en-US" noProof="1">
              <a:latin typeface="Calibri Light" panose="020F0302020204030204" pitchFamily="34" charset="0"/>
            </a:endParaRPr>
          </a:p>
        </p:txBody>
      </p:sp>
      <p:sp>
        <p:nvSpPr>
          <p:cNvPr id="14"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smtClean="0"/>
              <a:t>Enter your footer text here</a:t>
            </a:r>
            <a:endParaRPr lang="en-US" dirty="0"/>
          </a:p>
        </p:txBody>
      </p:sp>
      <p:sp>
        <p:nvSpPr>
          <p:cNvPr id="15"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tx1"/>
                </a:solidFill>
              </a:defRPr>
            </a:lvl1pPr>
          </a:lstStyle>
          <a:p>
            <a:fld id="{75A4F164-3A46-4CEE-A25C-CA523D5E42F3}" type="slidenum">
              <a:rPr lang="en-US" smtClean="0"/>
              <a:pPr/>
              <a:t>‹#›</a:t>
            </a:fld>
            <a:endParaRPr lang="en-US" dirty="0"/>
          </a:p>
        </p:txBody>
      </p:sp>
      <p:sp>
        <p:nvSpPr>
          <p:cNvPr id="17" name="Inhaltsplatzhalter 2"/>
          <p:cNvSpPr>
            <a:spLocks noGrp="1"/>
          </p:cNvSpPr>
          <p:nvPr>
            <p:ph idx="1"/>
          </p:nvPr>
        </p:nvSpPr>
        <p:spPr>
          <a:xfrm>
            <a:off x="387239" y="1483952"/>
            <a:ext cx="8351895" cy="4320000"/>
          </a:xfrm>
          <a:noFill/>
        </p:spPr>
        <p:txBody>
          <a:bodyPr/>
          <a:lstStyle>
            <a:lvl1pPr>
              <a:defRPr sz="2000"/>
            </a:lvl1pPr>
            <a:lvl2pPr>
              <a:defRPr sz="1800"/>
            </a:lvl2pPr>
            <a:lvl3pPr>
              <a:defRPr sz="1600"/>
            </a:lvl3pPr>
            <a:lvl4pPr>
              <a:defRPr sz="1400"/>
            </a:lvl4pPr>
            <a:lvl5pPr>
              <a:defRPr sz="14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Tree>
    <p:extLst>
      <p:ext uri="{BB962C8B-B14F-4D97-AF65-F5344CB8AC3E}">
        <p14:creationId xmlns:p14="http://schemas.microsoft.com/office/powerpoint/2010/main" val="413601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387240" y="410830"/>
            <a:ext cx="8351895" cy="1073122"/>
          </a:xfrm>
        </p:spPr>
        <p:txBody>
          <a:bodyPr/>
          <a:lstStyle>
            <a:lvl1pPr>
              <a:defRPr>
                <a:solidFill>
                  <a:schemeClr val="tx1"/>
                </a:solidFill>
              </a:defRPr>
            </a:lvl1pPr>
          </a:lstStyle>
          <a:p>
            <a:r>
              <a:rPr lang="de-DE" dirty="0" smtClean="0"/>
              <a:t>TITELMASTERFORMAT DURCH KLICKEN BEARBEITEN</a:t>
            </a:r>
            <a:endParaRPr lang="en-US" dirty="0"/>
          </a:p>
        </p:txBody>
      </p:sp>
      <p:sp>
        <p:nvSpPr>
          <p:cNvPr id="13" name="Textplatzhalter 12"/>
          <p:cNvSpPr>
            <a:spLocks noGrp="1"/>
          </p:cNvSpPr>
          <p:nvPr>
            <p:ph type="body" sz="quarter" idx="13" hasCustomPrompt="1"/>
          </p:nvPr>
        </p:nvSpPr>
        <p:spPr>
          <a:xfrm>
            <a:off x="387240" y="942478"/>
            <a:ext cx="8351895" cy="541474"/>
          </a:xfrm>
        </p:spPr>
        <p:txBody>
          <a:bodyPr lIns="10800" anchor="t" anchorCtr="0"/>
          <a:lstStyle>
            <a:lvl1pPr marL="0" indent="0">
              <a:buNone/>
              <a:defRPr>
                <a:solidFill>
                  <a:schemeClr val="bg1">
                    <a:lumMod val="50000"/>
                  </a:schemeClr>
                </a:solidFill>
              </a:defRPr>
            </a:lvl1pPr>
          </a:lstStyle>
          <a:p>
            <a:r>
              <a:rPr lang="en-US" noProof="1" smtClean="0">
                <a:latin typeface="Calibri Light" panose="020F0302020204030204" pitchFamily="34" charset="0"/>
              </a:rPr>
              <a:t>Enter your subheadline here</a:t>
            </a:r>
            <a:endParaRPr lang="en-US" noProof="1">
              <a:latin typeface="Calibri Light" panose="020F0302020204030204" pitchFamily="34" charset="0"/>
            </a:endParaRPr>
          </a:p>
        </p:txBody>
      </p:sp>
      <p:sp>
        <p:nvSpPr>
          <p:cNvPr id="14"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smtClean="0"/>
              <a:t>Enter your footer text here</a:t>
            </a:r>
            <a:endParaRPr lang="en-US" dirty="0"/>
          </a:p>
        </p:txBody>
      </p:sp>
      <p:sp>
        <p:nvSpPr>
          <p:cNvPr id="15"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tx1"/>
                </a:solidFill>
              </a:defRPr>
            </a:lvl1pPr>
          </a:lstStyle>
          <a:p>
            <a:fld id="{75A4F164-3A46-4CEE-A25C-CA523D5E42F3}" type="slidenum">
              <a:rPr lang="en-US" smtClean="0"/>
              <a:pPr/>
              <a:t>‹#›</a:t>
            </a:fld>
            <a:endParaRPr lang="en-US" dirty="0"/>
          </a:p>
        </p:txBody>
      </p:sp>
      <p:sp>
        <p:nvSpPr>
          <p:cNvPr id="17" name="Inhaltsplatzhalter 2"/>
          <p:cNvSpPr>
            <a:spLocks noGrp="1"/>
          </p:cNvSpPr>
          <p:nvPr>
            <p:ph idx="1"/>
          </p:nvPr>
        </p:nvSpPr>
        <p:spPr>
          <a:xfrm>
            <a:off x="387239" y="1483952"/>
            <a:ext cx="6345826" cy="4320000"/>
          </a:xfrm>
          <a:noFill/>
        </p:spPr>
        <p:txBody>
          <a:bodyPr/>
          <a:lstStyle>
            <a:lvl1pPr>
              <a:defRPr sz="2000"/>
            </a:lvl1pPr>
            <a:lvl2pPr>
              <a:defRPr sz="1800"/>
            </a:lvl2pPr>
            <a:lvl3pPr>
              <a:defRPr sz="1600"/>
            </a:lvl3pPr>
            <a:lvl4pPr>
              <a:defRPr sz="1400"/>
            </a:lvl4pPr>
            <a:lvl5pPr>
              <a:defRPr sz="14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Tree>
    <p:extLst>
      <p:ext uri="{BB962C8B-B14F-4D97-AF65-F5344CB8AC3E}">
        <p14:creationId xmlns:p14="http://schemas.microsoft.com/office/powerpoint/2010/main" val="76443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387240" y="410830"/>
            <a:ext cx="8351895" cy="1073122"/>
          </a:xfrm>
        </p:spPr>
        <p:txBody>
          <a:bodyPr/>
          <a:lstStyle/>
          <a:p>
            <a:r>
              <a:rPr lang="de-DE" dirty="0" smtClean="0"/>
              <a:t>TITELMASTERFORMAT DURCH KLICKEN BEARBEITEN</a:t>
            </a:r>
            <a:endParaRPr lang="en-US" dirty="0"/>
          </a:p>
        </p:txBody>
      </p:sp>
      <p:sp>
        <p:nvSpPr>
          <p:cNvPr id="13" name="Textplatzhalter 12"/>
          <p:cNvSpPr>
            <a:spLocks noGrp="1"/>
          </p:cNvSpPr>
          <p:nvPr>
            <p:ph type="body" sz="quarter" idx="13" hasCustomPrompt="1"/>
          </p:nvPr>
        </p:nvSpPr>
        <p:spPr>
          <a:xfrm>
            <a:off x="387240" y="942478"/>
            <a:ext cx="8351895" cy="541474"/>
          </a:xfrm>
        </p:spPr>
        <p:txBody>
          <a:bodyPr lIns="10800" anchor="t" anchorCtr="0"/>
          <a:lstStyle>
            <a:lvl1pPr marL="0" indent="0">
              <a:buNone/>
              <a:defRPr>
                <a:solidFill>
                  <a:schemeClr val="bg1">
                    <a:lumMod val="50000"/>
                  </a:schemeClr>
                </a:solidFill>
              </a:defRPr>
            </a:lvl1pPr>
          </a:lstStyle>
          <a:p>
            <a:r>
              <a:rPr lang="en-US" noProof="1" smtClean="0">
                <a:latin typeface="Calibri Light" panose="020F0302020204030204" pitchFamily="34" charset="0"/>
              </a:rPr>
              <a:t>Enter your subheadline here</a:t>
            </a:r>
            <a:endParaRPr lang="en-US" noProof="1">
              <a:latin typeface="Calibri Light" panose="020F0302020204030204" pitchFamily="34" charset="0"/>
            </a:endParaRPr>
          </a:p>
        </p:txBody>
      </p:sp>
      <p:sp>
        <p:nvSpPr>
          <p:cNvPr id="14" name="Inhaltsplatzhalter 2"/>
          <p:cNvSpPr>
            <a:spLocks noGrp="1"/>
          </p:cNvSpPr>
          <p:nvPr>
            <p:ph idx="15"/>
          </p:nvPr>
        </p:nvSpPr>
        <p:spPr>
          <a:xfrm>
            <a:off x="387239" y="1483952"/>
            <a:ext cx="3994093" cy="4320000"/>
          </a:xfrm>
          <a:noFill/>
        </p:spPr>
        <p:txBody>
          <a:bodyPr/>
          <a:lstStyle>
            <a:lvl1pPr>
              <a:defRPr sz="2000"/>
            </a:lvl1pPr>
            <a:lvl2pPr>
              <a:defRPr sz="1800"/>
            </a:lvl2pPr>
            <a:lvl3pPr>
              <a:defRPr sz="1600"/>
            </a:lvl3pPr>
            <a:lvl4pPr>
              <a:defRPr sz="1400"/>
            </a:lvl4pPr>
            <a:lvl5pPr>
              <a:defRPr sz="14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5" name="Inhaltsplatzhalter 2"/>
          <p:cNvSpPr>
            <a:spLocks noGrp="1"/>
          </p:cNvSpPr>
          <p:nvPr>
            <p:ph idx="16"/>
          </p:nvPr>
        </p:nvSpPr>
        <p:spPr>
          <a:xfrm>
            <a:off x="4733716" y="1476439"/>
            <a:ext cx="3994093" cy="4320000"/>
          </a:xfrm>
          <a:noFill/>
        </p:spPr>
        <p:txBody>
          <a:bodyPr/>
          <a:lstStyle>
            <a:lvl1pPr>
              <a:defRPr sz="2000"/>
            </a:lvl1pPr>
            <a:lvl2pPr>
              <a:defRPr sz="1800"/>
            </a:lvl2pPr>
            <a:lvl3pPr>
              <a:defRPr sz="1600"/>
            </a:lvl3pPr>
            <a:lvl4pPr>
              <a:defRPr sz="1400"/>
            </a:lvl4pPr>
            <a:lvl5pPr>
              <a:defRPr sz="14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6"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smtClean="0"/>
              <a:t>Enter your footer text here</a:t>
            </a:r>
            <a:endParaRPr lang="en-US" dirty="0"/>
          </a:p>
        </p:txBody>
      </p:sp>
      <p:sp>
        <p:nvSpPr>
          <p:cNvPr id="17"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tx1"/>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276589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4">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387240" y="410830"/>
            <a:ext cx="8351895" cy="1073122"/>
          </a:xfrm>
        </p:spPr>
        <p:txBody>
          <a:bodyPr/>
          <a:lstStyle/>
          <a:p>
            <a:r>
              <a:rPr lang="de-DE" dirty="0" smtClean="0"/>
              <a:t>TITELMASTERFORMAT DURCH KLICKEN BEARBEITEN</a:t>
            </a:r>
            <a:endParaRPr lang="en-US" dirty="0"/>
          </a:p>
        </p:txBody>
      </p:sp>
      <p:sp>
        <p:nvSpPr>
          <p:cNvPr id="13" name="Textplatzhalter 12"/>
          <p:cNvSpPr>
            <a:spLocks noGrp="1"/>
          </p:cNvSpPr>
          <p:nvPr>
            <p:ph type="body" sz="quarter" idx="13" hasCustomPrompt="1"/>
          </p:nvPr>
        </p:nvSpPr>
        <p:spPr>
          <a:xfrm>
            <a:off x="387240" y="942478"/>
            <a:ext cx="8351895" cy="541474"/>
          </a:xfrm>
        </p:spPr>
        <p:txBody>
          <a:bodyPr lIns="10800" anchor="t" anchorCtr="0"/>
          <a:lstStyle>
            <a:lvl1pPr marL="0" indent="0">
              <a:buNone/>
              <a:defRPr>
                <a:solidFill>
                  <a:schemeClr val="bg1">
                    <a:lumMod val="50000"/>
                  </a:schemeClr>
                </a:solidFill>
              </a:defRPr>
            </a:lvl1pPr>
          </a:lstStyle>
          <a:p>
            <a:r>
              <a:rPr lang="en-US" noProof="1" smtClean="0">
                <a:latin typeface="Calibri Light" panose="020F0302020204030204" pitchFamily="34" charset="0"/>
              </a:rPr>
              <a:t>Enter your subheadline here</a:t>
            </a:r>
            <a:endParaRPr lang="en-US" noProof="1">
              <a:latin typeface="Calibri Light" panose="020F0302020204030204" pitchFamily="34" charset="0"/>
            </a:endParaRPr>
          </a:p>
        </p:txBody>
      </p:sp>
      <p:sp>
        <p:nvSpPr>
          <p:cNvPr id="14" name="Inhaltsplatzhalter 2"/>
          <p:cNvSpPr>
            <a:spLocks noGrp="1"/>
          </p:cNvSpPr>
          <p:nvPr>
            <p:ph idx="15"/>
          </p:nvPr>
        </p:nvSpPr>
        <p:spPr>
          <a:xfrm>
            <a:off x="387239" y="1483952"/>
            <a:ext cx="3994093" cy="4320000"/>
          </a:xfrm>
          <a:noFill/>
        </p:spPr>
        <p:txBody>
          <a:bodyPr/>
          <a:lstStyle>
            <a:lvl1pPr>
              <a:defRPr sz="2000"/>
            </a:lvl1pPr>
            <a:lvl2pPr>
              <a:defRPr sz="1800"/>
            </a:lvl2pPr>
            <a:lvl3pPr>
              <a:defRPr sz="1600"/>
            </a:lvl3pPr>
            <a:lvl4pPr>
              <a:defRPr sz="1400"/>
            </a:lvl4pPr>
            <a:lvl5pPr>
              <a:defRPr sz="14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6"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smtClean="0"/>
              <a:t>Enter your footer text here</a:t>
            </a:r>
            <a:endParaRPr lang="en-US" dirty="0"/>
          </a:p>
        </p:txBody>
      </p:sp>
      <p:sp>
        <p:nvSpPr>
          <p:cNvPr id="17"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tx1"/>
                </a:solidFill>
              </a:defRPr>
            </a:lvl1pPr>
          </a:lstStyle>
          <a:p>
            <a:fld id="{75A4F164-3A46-4CEE-A25C-CA523D5E42F3}" type="slidenum">
              <a:rPr lang="en-US" smtClean="0"/>
              <a:pPr/>
              <a:t>‹#›</a:t>
            </a:fld>
            <a:endParaRPr lang="en-US" dirty="0"/>
          </a:p>
        </p:txBody>
      </p:sp>
      <p:sp>
        <p:nvSpPr>
          <p:cNvPr id="8" name="Bildplatzhalter 2"/>
          <p:cNvSpPr>
            <a:spLocks noGrp="1"/>
          </p:cNvSpPr>
          <p:nvPr>
            <p:ph type="pic" sz="quarter" idx="16"/>
          </p:nvPr>
        </p:nvSpPr>
        <p:spPr>
          <a:xfrm>
            <a:off x="4733717" y="1483952"/>
            <a:ext cx="4410283" cy="4320000"/>
          </a:xfrm>
          <a:solidFill>
            <a:schemeClr val="bg1">
              <a:lumMod val="85000"/>
            </a:schemeClr>
          </a:solidFill>
        </p:spPr>
        <p:txBody>
          <a:bodyPr/>
          <a:lstStyle>
            <a:lvl1pPr>
              <a:defRPr>
                <a:solidFill>
                  <a:schemeClr val="bg1">
                    <a:lumMod val="85000"/>
                  </a:schemeClr>
                </a:solidFill>
              </a:defRPr>
            </a:lvl1pPr>
          </a:lstStyle>
          <a:p>
            <a:endParaRPr lang="en-US"/>
          </a:p>
        </p:txBody>
      </p:sp>
    </p:spTree>
    <p:extLst>
      <p:ext uri="{BB962C8B-B14F-4D97-AF65-F5344CB8AC3E}">
        <p14:creationId xmlns:p14="http://schemas.microsoft.com/office/powerpoint/2010/main" val="169633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7240" y="410830"/>
            <a:ext cx="8351895" cy="1073122"/>
          </a:xfrm>
        </p:spPr>
        <p:txBody>
          <a:bodyPr vert="horz" lIns="0" tIns="0" rIns="0" bIns="0" rtlCol="0" anchor="t" anchorCtr="0">
            <a:normAutofit/>
          </a:bodyPr>
          <a:lstStyle>
            <a:lvl1pPr>
              <a:defRPr lang="en-US" dirty="0"/>
            </a:lvl1pPr>
          </a:lstStyle>
          <a:p>
            <a:pPr lvl="0"/>
            <a:r>
              <a:rPr lang="de-DE" dirty="0" smtClean="0"/>
              <a:t>TITELMASTERFORMAT DURCH KLICKEN BEARBEITEN</a:t>
            </a:r>
            <a:endParaRPr lang="en-US" dirty="0"/>
          </a:p>
        </p:txBody>
      </p:sp>
      <p:sp>
        <p:nvSpPr>
          <p:cNvPr id="6" name="Textplatzhalter 12"/>
          <p:cNvSpPr>
            <a:spLocks noGrp="1"/>
          </p:cNvSpPr>
          <p:nvPr>
            <p:ph type="body" sz="quarter" idx="13" hasCustomPrompt="1"/>
          </p:nvPr>
        </p:nvSpPr>
        <p:spPr>
          <a:xfrm>
            <a:off x="387240" y="942478"/>
            <a:ext cx="8350940" cy="541474"/>
          </a:xfrm>
        </p:spPr>
        <p:txBody>
          <a:bodyPr lIns="10800" anchor="t" anchorCtr="0"/>
          <a:lstStyle>
            <a:lvl1pPr marL="0" indent="0">
              <a:buNone/>
              <a:defRPr>
                <a:solidFill>
                  <a:schemeClr val="bg1">
                    <a:lumMod val="50000"/>
                  </a:schemeClr>
                </a:solidFill>
              </a:defRPr>
            </a:lvl1pPr>
          </a:lstStyle>
          <a:p>
            <a:r>
              <a:rPr lang="en-US" noProof="1" smtClean="0">
                <a:latin typeface="Calibri Light" panose="020F0302020204030204" pitchFamily="34" charset="0"/>
              </a:rPr>
              <a:t>Enter your subheadline here</a:t>
            </a:r>
            <a:endParaRPr lang="en-US" noProof="1">
              <a:latin typeface="Calibri Light" panose="020F0302020204030204" pitchFamily="34" charset="0"/>
            </a:endParaRPr>
          </a:p>
        </p:txBody>
      </p:sp>
      <p:sp>
        <p:nvSpPr>
          <p:cNvPr id="11"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smtClean="0"/>
              <a:t>Enter your footer text here</a:t>
            </a:r>
            <a:endParaRPr lang="en-US" dirty="0"/>
          </a:p>
        </p:txBody>
      </p:sp>
      <p:sp>
        <p:nvSpPr>
          <p:cNvPr id="12"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tx1"/>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247863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smtClean="0"/>
              <a:t>Enter your footer text here</a:t>
            </a:r>
            <a:endParaRPr lang="en-US" dirty="0"/>
          </a:p>
        </p:txBody>
      </p:sp>
      <p:sp>
        <p:nvSpPr>
          <p:cNvPr id="9"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tx1"/>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185563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79" name="Gruppieren 78"/>
          <p:cNvGrpSpPr/>
          <p:nvPr userDrawn="1"/>
        </p:nvGrpSpPr>
        <p:grpSpPr>
          <a:xfrm>
            <a:off x="81031" y="5206769"/>
            <a:ext cx="3453611" cy="1898584"/>
            <a:chOff x="81031" y="5206769"/>
            <a:chExt cx="3453611" cy="1898584"/>
          </a:xfrm>
        </p:grpSpPr>
        <p:grpSp>
          <p:nvGrpSpPr>
            <p:cNvPr id="80" name="Gruppieren 79"/>
            <p:cNvGrpSpPr/>
            <p:nvPr userDrawn="1"/>
          </p:nvGrpSpPr>
          <p:grpSpPr>
            <a:xfrm>
              <a:off x="81031" y="5206769"/>
              <a:ext cx="1991801" cy="1736748"/>
              <a:chOff x="81031" y="5206769"/>
              <a:chExt cx="1991801" cy="1736748"/>
            </a:xfrm>
          </p:grpSpPr>
          <p:sp>
            <p:nvSpPr>
              <p:cNvPr id="89" name="Flussdiagramm: Daten 6"/>
              <p:cNvSpPr/>
              <p:nvPr userDrawn="1"/>
            </p:nvSpPr>
            <p:spPr>
              <a:xfrm rot="7500000" flipV="1">
                <a:off x="-472446" y="5760246"/>
                <a:ext cx="1736748" cy="629794"/>
              </a:xfrm>
              <a:custGeom>
                <a:avLst/>
                <a:gdLst>
                  <a:gd name="connsiteX0" fmla="*/ 4875386 w 7920475"/>
                  <a:gd name="connsiteY0" fmla="*/ 1896 h 634035"/>
                  <a:gd name="connsiteX1" fmla="*/ 7498123 w 7920475"/>
                  <a:gd name="connsiteY1" fmla="*/ 627301 h 634035"/>
                  <a:gd name="connsiteX2" fmla="*/ 7920475 w 7920475"/>
                  <a:gd name="connsiteY2" fmla="*/ 0 h 634035"/>
                  <a:gd name="connsiteX3" fmla="*/ 4875386 w 7920475"/>
                  <a:gd name="connsiteY3" fmla="*/ 1896 h 634035"/>
                  <a:gd name="connsiteX4" fmla="*/ 440793 w 7920475"/>
                  <a:gd name="connsiteY4" fmla="*/ 4657 h 634035"/>
                  <a:gd name="connsiteX5" fmla="*/ 669010 w 7920475"/>
                  <a:gd name="connsiteY5" fmla="*/ 633434 h 634035"/>
                  <a:gd name="connsiteX6" fmla="*/ 1604583 w 7920475"/>
                  <a:gd name="connsiteY6" fmla="*/ 632594 h 634035"/>
                  <a:gd name="connsiteX7" fmla="*/ 1736748 w 7920475"/>
                  <a:gd name="connsiteY7" fmla="*/ 443842 h 634035"/>
                  <a:gd name="connsiteX8" fmla="*/ 1108933 w 7920475"/>
                  <a:gd name="connsiteY8" fmla="*/ 4241 h 634035"/>
                  <a:gd name="connsiteX9" fmla="*/ 440793 w 7920475"/>
                  <a:gd name="connsiteY9" fmla="*/ 4657 h 634035"/>
                  <a:gd name="connsiteX10" fmla="*/ 0 w 7920475"/>
                  <a:gd name="connsiteY10" fmla="*/ 634035 h 634035"/>
                  <a:gd name="connsiteX11" fmla="*/ 98 w 7920475"/>
                  <a:gd name="connsiteY11" fmla="*/ 634035 h 634035"/>
                  <a:gd name="connsiteX12" fmla="*/ 65 w 7920475"/>
                  <a:gd name="connsiteY12" fmla="*/ 633943 h 634035"/>
                  <a:gd name="connsiteX13" fmla="*/ 0 w 7920475"/>
                  <a:gd name="connsiteY13" fmla="*/ 634035 h 634035"/>
                  <a:gd name="connsiteX14" fmla="*/ 440509 w 7920475"/>
                  <a:gd name="connsiteY14" fmla="*/ 4658 h 634035"/>
                  <a:gd name="connsiteX15" fmla="*/ 220317 w 7920475"/>
                  <a:gd name="connsiteY15" fmla="*/ 319256 h 634035"/>
                  <a:gd name="connsiteX16" fmla="*/ 440695 w 7920475"/>
                  <a:gd name="connsiteY16" fmla="*/ 4657 h 634035"/>
                  <a:gd name="connsiteX17" fmla="*/ 440509 w 7920475"/>
                  <a:gd name="connsiteY17" fmla="*/ 4658 h 634035"/>
                  <a:gd name="connsiteX0" fmla="*/ 4875386 w 7920475"/>
                  <a:gd name="connsiteY0" fmla="*/ 1896 h 634035"/>
                  <a:gd name="connsiteX1" fmla="*/ 7920475 w 7920475"/>
                  <a:gd name="connsiteY1" fmla="*/ 0 h 634035"/>
                  <a:gd name="connsiteX2" fmla="*/ 4875386 w 7920475"/>
                  <a:gd name="connsiteY2" fmla="*/ 1896 h 634035"/>
                  <a:gd name="connsiteX3" fmla="*/ 440793 w 7920475"/>
                  <a:gd name="connsiteY3" fmla="*/ 4657 h 634035"/>
                  <a:gd name="connsiteX4" fmla="*/ 669010 w 7920475"/>
                  <a:gd name="connsiteY4" fmla="*/ 633434 h 634035"/>
                  <a:gd name="connsiteX5" fmla="*/ 1604583 w 7920475"/>
                  <a:gd name="connsiteY5" fmla="*/ 632594 h 634035"/>
                  <a:gd name="connsiteX6" fmla="*/ 1736748 w 7920475"/>
                  <a:gd name="connsiteY6" fmla="*/ 443842 h 634035"/>
                  <a:gd name="connsiteX7" fmla="*/ 1108933 w 7920475"/>
                  <a:gd name="connsiteY7" fmla="*/ 4241 h 634035"/>
                  <a:gd name="connsiteX8" fmla="*/ 440793 w 7920475"/>
                  <a:gd name="connsiteY8" fmla="*/ 4657 h 634035"/>
                  <a:gd name="connsiteX9" fmla="*/ 0 w 7920475"/>
                  <a:gd name="connsiteY9" fmla="*/ 634035 h 634035"/>
                  <a:gd name="connsiteX10" fmla="*/ 98 w 7920475"/>
                  <a:gd name="connsiteY10" fmla="*/ 634035 h 634035"/>
                  <a:gd name="connsiteX11" fmla="*/ 65 w 7920475"/>
                  <a:gd name="connsiteY11" fmla="*/ 633943 h 634035"/>
                  <a:gd name="connsiteX12" fmla="*/ 0 w 7920475"/>
                  <a:gd name="connsiteY12" fmla="*/ 634035 h 634035"/>
                  <a:gd name="connsiteX13" fmla="*/ 440509 w 7920475"/>
                  <a:gd name="connsiteY13" fmla="*/ 4658 h 634035"/>
                  <a:gd name="connsiteX14" fmla="*/ 220317 w 7920475"/>
                  <a:gd name="connsiteY14" fmla="*/ 319256 h 634035"/>
                  <a:gd name="connsiteX15" fmla="*/ 440695 w 7920475"/>
                  <a:gd name="connsiteY15" fmla="*/ 4657 h 634035"/>
                  <a:gd name="connsiteX16" fmla="*/ 440509 w 7920475"/>
                  <a:gd name="connsiteY16" fmla="*/ 4658 h 634035"/>
                  <a:gd name="connsiteX0" fmla="*/ 440793 w 1736748"/>
                  <a:gd name="connsiteY0" fmla="*/ 416 h 629794"/>
                  <a:gd name="connsiteX1" fmla="*/ 669010 w 1736748"/>
                  <a:gd name="connsiteY1" fmla="*/ 629193 h 629794"/>
                  <a:gd name="connsiteX2" fmla="*/ 1604583 w 1736748"/>
                  <a:gd name="connsiteY2" fmla="*/ 628353 h 629794"/>
                  <a:gd name="connsiteX3" fmla="*/ 1736748 w 1736748"/>
                  <a:gd name="connsiteY3" fmla="*/ 439601 h 629794"/>
                  <a:gd name="connsiteX4" fmla="*/ 1108933 w 1736748"/>
                  <a:gd name="connsiteY4" fmla="*/ 0 h 629794"/>
                  <a:gd name="connsiteX5" fmla="*/ 440793 w 1736748"/>
                  <a:gd name="connsiteY5" fmla="*/ 416 h 629794"/>
                  <a:gd name="connsiteX6" fmla="*/ 0 w 1736748"/>
                  <a:gd name="connsiteY6" fmla="*/ 629794 h 629794"/>
                  <a:gd name="connsiteX7" fmla="*/ 98 w 1736748"/>
                  <a:gd name="connsiteY7" fmla="*/ 629794 h 629794"/>
                  <a:gd name="connsiteX8" fmla="*/ 65 w 1736748"/>
                  <a:gd name="connsiteY8" fmla="*/ 629702 h 629794"/>
                  <a:gd name="connsiteX9" fmla="*/ 0 w 1736748"/>
                  <a:gd name="connsiteY9" fmla="*/ 629794 h 629794"/>
                  <a:gd name="connsiteX10" fmla="*/ 440509 w 1736748"/>
                  <a:gd name="connsiteY10" fmla="*/ 417 h 629794"/>
                  <a:gd name="connsiteX11" fmla="*/ 220317 w 1736748"/>
                  <a:gd name="connsiteY11" fmla="*/ 315015 h 629794"/>
                  <a:gd name="connsiteX12" fmla="*/ 440695 w 1736748"/>
                  <a:gd name="connsiteY12" fmla="*/ 416 h 629794"/>
                  <a:gd name="connsiteX13" fmla="*/ 440509 w 1736748"/>
                  <a:gd name="connsiteY13" fmla="*/ 417 h 62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6748" h="629794">
                    <a:moveTo>
                      <a:pt x="440793" y="416"/>
                    </a:moveTo>
                    <a:lnTo>
                      <a:pt x="669010" y="629193"/>
                    </a:lnTo>
                    <a:lnTo>
                      <a:pt x="1604583" y="628353"/>
                    </a:lnTo>
                    <a:lnTo>
                      <a:pt x="1736748" y="439601"/>
                    </a:lnTo>
                    <a:lnTo>
                      <a:pt x="1108933" y="0"/>
                    </a:lnTo>
                    <a:lnTo>
                      <a:pt x="440793" y="416"/>
                    </a:lnTo>
                    <a:close/>
                    <a:moveTo>
                      <a:pt x="0" y="629794"/>
                    </a:moveTo>
                    <a:lnTo>
                      <a:pt x="98" y="629794"/>
                    </a:lnTo>
                    <a:cubicBezTo>
                      <a:pt x="87" y="629763"/>
                      <a:pt x="76" y="629733"/>
                      <a:pt x="65" y="629702"/>
                    </a:cubicBezTo>
                    <a:lnTo>
                      <a:pt x="0" y="629794"/>
                    </a:lnTo>
                    <a:close/>
                    <a:moveTo>
                      <a:pt x="440509" y="417"/>
                    </a:moveTo>
                    <a:lnTo>
                      <a:pt x="220317" y="315015"/>
                    </a:lnTo>
                    <a:lnTo>
                      <a:pt x="440695" y="416"/>
                    </a:lnTo>
                    <a:lnTo>
                      <a:pt x="440509" y="4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0" name="Flussdiagramm: Daten 6"/>
              <p:cNvSpPr/>
              <p:nvPr userDrawn="1"/>
            </p:nvSpPr>
            <p:spPr>
              <a:xfrm rot="7500000" flipV="1">
                <a:off x="367821" y="5323279"/>
                <a:ext cx="668945" cy="629378"/>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1" name="Rechteck 4"/>
              <p:cNvSpPr/>
              <p:nvPr userDrawn="1"/>
            </p:nvSpPr>
            <p:spPr>
              <a:xfrm>
                <a:off x="383512" y="5544278"/>
                <a:ext cx="1689320" cy="1313723"/>
              </a:xfrm>
              <a:custGeom>
                <a:avLst/>
                <a:gdLst/>
                <a:ahLst/>
                <a:cxnLst/>
                <a:rect l="l" t="t" r="r" b="b"/>
                <a:pathLst>
                  <a:path w="1689320" h="1313723">
                    <a:moveTo>
                      <a:pt x="768385" y="233"/>
                    </a:moveTo>
                    <a:lnTo>
                      <a:pt x="1689320" y="1313723"/>
                    </a:lnTo>
                    <a:lnTo>
                      <a:pt x="921532" y="1313723"/>
                    </a:lnTo>
                    <a:lnTo>
                      <a:pt x="384221" y="547829"/>
                    </a:lnTo>
                    <a:close/>
                    <a:moveTo>
                      <a:pt x="0" y="152"/>
                    </a:moveTo>
                    <a:lnTo>
                      <a:pt x="113" y="152"/>
                    </a:lnTo>
                    <a:lnTo>
                      <a:pt x="57" y="233"/>
                    </a:lnTo>
                    <a:close/>
                    <a:moveTo>
                      <a:pt x="768221" y="0"/>
                    </a:moveTo>
                    <a:lnTo>
                      <a:pt x="768328" y="152"/>
                    </a:lnTo>
                    <a:lnTo>
                      <a:pt x="384221" y="76"/>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1" name="Gruppieren 80"/>
            <p:cNvGrpSpPr/>
            <p:nvPr userDrawn="1"/>
          </p:nvGrpSpPr>
          <p:grpSpPr>
            <a:xfrm>
              <a:off x="2076330" y="5572847"/>
              <a:ext cx="1458312" cy="1510739"/>
              <a:chOff x="2076330" y="5572847"/>
              <a:chExt cx="1458312" cy="1510739"/>
            </a:xfrm>
          </p:grpSpPr>
          <p:sp>
            <p:nvSpPr>
              <p:cNvPr id="86" name="Flussdiagramm: Daten 6"/>
              <p:cNvSpPr/>
              <p:nvPr userDrawn="1"/>
            </p:nvSpPr>
            <p:spPr>
              <a:xfrm rot="7500000" flipV="1">
                <a:off x="1476091" y="6173086"/>
                <a:ext cx="1510739" cy="310261"/>
              </a:xfrm>
              <a:custGeom>
                <a:avLst/>
                <a:gdLst/>
                <a:ahLst/>
                <a:cxnLst/>
                <a:rect l="l" t="t" r="r" b="b"/>
                <a:pathLst>
                  <a:path w="1510739" h="310261">
                    <a:moveTo>
                      <a:pt x="216732" y="805"/>
                    </a:moveTo>
                    <a:lnTo>
                      <a:pt x="328942" y="309965"/>
                    </a:lnTo>
                    <a:lnTo>
                      <a:pt x="1294306" y="309098"/>
                    </a:lnTo>
                    <a:lnTo>
                      <a:pt x="1510739" y="0"/>
                    </a:lnTo>
                    <a:close/>
                    <a:moveTo>
                      <a:pt x="0" y="310260"/>
                    </a:moveTo>
                    <a:lnTo>
                      <a:pt x="49" y="310261"/>
                    </a:lnTo>
                    <a:lnTo>
                      <a:pt x="33" y="310215"/>
                    </a:lnTo>
                    <a:close/>
                    <a:moveTo>
                      <a:pt x="216592" y="805"/>
                    </a:moveTo>
                    <a:lnTo>
                      <a:pt x="108327" y="155489"/>
                    </a:lnTo>
                    <a:lnTo>
                      <a:pt x="216684" y="806"/>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7" name="Flussdiagramm: Daten 6"/>
              <p:cNvSpPr/>
              <p:nvPr userDrawn="1"/>
            </p:nvSpPr>
            <p:spPr>
              <a:xfrm rot="7500000" flipV="1">
                <a:off x="2406251" y="5689698"/>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8" name="Rechteck 3"/>
              <p:cNvSpPr/>
              <p:nvPr userDrawn="1"/>
            </p:nvSpPr>
            <p:spPr>
              <a:xfrm>
                <a:off x="2602883" y="5798360"/>
                <a:ext cx="931759" cy="1059640"/>
              </a:xfrm>
              <a:custGeom>
                <a:avLst/>
                <a:gdLst>
                  <a:gd name="connsiteX0" fmla="*/ 0 w 6868510"/>
                  <a:gd name="connsiteY0" fmla="*/ 1059640 h 6010012"/>
                  <a:gd name="connsiteX1" fmla="*/ 3654987 w 6868510"/>
                  <a:gd name="connsiteY1" fmla="*/ 1059640 h 6010012"/>
                  <a:gd name="connsiteX2" fmla="*/ 5028976 w 6868510"/>
                  <a:gd name="connsiteY2" fmla="*/ 3018153 h 6010012"/>
                  <a:gd name="connsiteX3" fmla="*/ 5400740 w 6868510"/>
                  <a:gd name="connsiteY3" fmla="*/ 3011352 h 6010012"/>
                  <a:gd name="connsiteX4" fmla="*/ 4032326 w 6868510"/>
                  <a:gd name="connsiteY4" fmla="*/ 1059640 h 6010012"/>
                  <a:gd name="connsiteX5" fmla="*/ 6868510 w 6868510"/>
                  <a:gd name="connsiteY5" fmla="*/ 6010012 h 6010012"/>
                  <a:gd name="connsiteX6" fmla="*/ 0 w 6868510"/>
                  <a:gd name="connsiteY6" fmla="*/ 6010012 h 6010012"/>
                  <a:gd name="connsiteX7" fmla="*/ 0 w 6868510"/>
                  <a:gd name="connsiteY7" fmla="*/ 1059640 h 6010012"/>
                  <a:gd name="connsiteX8" fmla="*/ 3289455 w 6868510"/>
                  <a:gd name="connsiteY8" fmla="*/ 114 h 6010012"/>
                  <a:gd name="connsiteX9" fmla="*/ 4032326 w 6868510"/>
                  <a:gd name="connsiteY9" fmla="*/ 1059640 h 6010012"/>
                  <a:gd name="connsiteX10" fmla="*/ 3654987 w 6868510"/>
                  <a:gd name="connsiteY10" fmla="*/ 1059640 h 6010012"/>
                  <a:gd name="connsiteX11" fmla="*/ 3100567 w 6868510"/>
                  <a:gd name="connsiteY11" fmla="*/ 269358 h 6010012"/>
                  <a:gd name="connsiteX12" fmla="*/ 3289455 w 6868510"/>
                  <a:gd name="connsiteY12" fmla="*/ 114 h 6010012"/>
                  <a:gd name="connsiteX13" fmla="*/ 2911652 w 6868510"/>
                  <a:gd name="connsiteY13" fmla="*/ 74 h 6010012"/>
                  <a:gd name="connsiteX14" fmla="*/ 2911707 w 6868510"/>
                  <a:gd name="connsiteY14" fmla="*/ 75 h 6010012"/>
                  <a:gd name="connsiteX15" fmla="*/ 2911680 w 6868510"/>
                  <a:gd name="connsiteY15" fmla="*/ 114 h 6010012"/>
                  <a:gd name="connsiteX16" fmla="*/ 2911652 w 6868510"/>
                  <a:gd name="connsiteY16" fmla="*/ 74 h 6010012"/>
                  <a:gd name="connsiteX17" fmla="*/ 3289375 w 6868510"/>
                  <a:gd name="connsiteY17" fmla="*/ 0 h 6010012"/>
                  <a:gd name="connsiteX18" fmla="*/ 3289427 w 6868510"/>
                  <a:gd name="connsiteY18" fmla="*/ 75 h 6010012"/>
                  <a:gd name="connsiteX19" fmla="*/ 3100567 w 6868510"/>
                  <a:gd name="connsiteY19" fmla="*/ 36 h 6010012"/>
                  <a:gd name="connsiteX20" fmla="*/ 3289375 w 6868510"/>
                  <a:gd name="connsiteY20" fmla="*/ 0 h 6010012"/>
                  <a:gd name="connsiteX0" fmla="*/ 0 w 5400740"/>
                  <a:gd name="connsiteY0" fmla="*/ 1059640 h 6010012"/>
                  <a:gd name="connsiteX1" fmla="*/ 3654987 w 5400740"/>
                  <a:gd name="connsiteY1" fmla="*/ 1059640 h 6010012"/>
                  <a:gd name="connsiteX2" fmla="*/ 5028976 w 5400740"/>
                  <a:gd name="connsiteY2" fmla="*/ 3018153 h 6010012"/>
                  <a:gd name="connsiteX3" fmla="*/ 5400740 w 5400740"/>
                  <a:gd name="connsiteY3" fmla="*/ 3011352 h 6010012"/>
                  <a:gd name="connsiteX4" fmla="*/ 4032326 w 5400740"/>
                  <a:gd name="connsiteY4" fmla="*/ 1059640 h 6010012"/>
                  <a:gd name="connsiteX5" fmla="*/ 0 w 5400740"/>
                  <a:gd name="connsiteY5" fmla="*/ 6010012 h 6010012"/>
                  <a:gd name="connsiteX6" fmla="*/ 0 w 5400740"/>
                  <a:gd name="connsiteY6" fmla="*/ 1059640 h 6010012"/>
                  <a:gd name="connsiteX7" fmla="*/ 3289455 w 5400740"/>
                  <a:gd name="connsiteY7" fmla="*/ 114 h 6010012"/>
                  <a:gd name="connsiteX8" fmla="*/ 4032326 w 5400740"/>
                  <a:gd name="connsiteY8" fmla="*/ 1059640 h 6010012"/>
                  <a:gd name="connsiteX9" fmla="*/ 3654987 w 5400740"/>
                  <a:gd name="connsiteY9" fmla="*/ 1059640 h 6010012"/>
                  <a:gd name="connsiteX10" fmla="*/ 3100567 w 5400740"/>
                  <a:gd name="connsiteY10" fmla="*/ 269358 h 6010012"/>
                  <a:gd name="connsiteX11" fmla="*/ 3289455 w 5400740"/>
                  <a:gd name="connsiteY11" fmla="*/ 114 h 6010012"/>
                  <a:gd name="connsiteX12" fmla="*/ 2911652 w 5400740"/>
                  <a:gd name="connsiteY12" fmla="*/ 74 h 6010012"/>
                  <a:gd name="connsiteX13" fmla="*/ 2911707 w 5400740"/>
                  <a:gd name="connsiteY13" fmla="*/ 75 h 6010012"/>
                  <a:gd name="connsiteX14" fmla="*/ 2911680 w 5400740"/>
                  <a:gd name="connsiteY14" fmla="*/ 114 h 6010012"/>
                  <a:gd name="connsiteX15" fmla="*/ 2911652 w 5400740"/>
                  <a:gd name="connsiteY15" fmla="*/ 74 h 6010012"/>
                  <a:gd name="connsiteX16" fmla="*/ 3289375 w 5400740"/>
                  <a:gd name="connsiteY16" fmla="*/ 0 h 6010012"/>
                  <a:gd name="connsiteX17" fmla="*/ 3289427 w 5400740"/>
                  <a:gd name="connsiteY17" fmla="*/ 75 h 6010012"/>
                  <a:gd name="connsiteX18" fmla="*/ 3100567 w 5400740"/>
                  <a:gd name="connsiteY18" fmla="*/ 36 h 6010012"/>
                  <a:gd name="connsiteX19" fmla="*/ 3289375 w 5400740"/>
                  <a:gd name="connsiteY19" fmla="*/ 0 h 6010012"/>
                  <a:gd name="connsiteX0" fmla="*/ 47297 w 5448037"/>
                  <a:gd name="connsiteY0" fmla="*/ 1059640 h 6199198"/>
                  <a:gd name="connsiteX1" fmla="*/ 3702284 w 5448037"/>
                  <a:gd name="connsiteY1" fmla="*/ 1059640 h 6199198"/>
                  <a:gd name="connsiteX2" fmla="*/ 5076273 w 5448037"/>
                  <a:gd name="connsiteY2" fmla="*/ 3018153 h 6199198"/>
                  <a:gd name="connsiteX3" fmla="*/ 5448037 w 5448037"/>
                  <a:gd name="connsiteY3" fmla="*/ 3011352 h 6199198"/>
                  <a:gd name="connsiteX4" fmla="*/ 4079623 w 5448037"/>
                  <a:gd name="connsiteY4" fmla="*/ 1059640 h 6199198"/>
                  <a:gd name="connsiteX5" fmla="*/ 0 w 5448037"/>
                  <a:gd name="connsiteY5" fmla="*/ 6199198 h 6199198"/>
                  <a:gd name="connsiteX6" fmla="*/ 47297 w 5448037"/>
                  <a:gd name="connsiteY6" fmla="*/ 1059640 h 6199198"/>
                  <a:gd name="connsiteX7" fmla="*/ 3336752 w 5448037"/>
                  <a:gd name="connsiteY7" fmla="*/ 114 h 6199198"/>
                  <a:gd name="connsiteX8" fmla="*/ 4079623 w 5448037"/>
                  <a:gd name="connsiteY8" fmla="*/ 1059640 h 6199198"/>
                  <a:gd name="connsiteX9" fmla="*/ 3702284 w 5448037"/>
                  <a:gd name="connsiteY9" fmla="*/ 1059640 h 6199198"/>
                  <a:gd name="connsiteX10" fmla="*/ 3147864 w 5448037"/>
                  <a:gd name="connsiteY10" fmla="*/ 269358 h 6199198"/>
                  <a:gd name="connsiteX11" fmla="*/ 3336752 w 5448037"/>
                  <a:gd name="connsiteY11" fmla="*/ 114 h 6199198"/>
                  <a:gd name="connsiteX12" fmla="*/ 2958949 w 5448037"/>
                  <a:gd name="connsiteY12" fmla="*/ 74 h 6199198"/>
                  <a:gd name="connsiteX13" fmla="*/ 2959004 w 5448037"/>
                  <a:gd name="connsiteY13" fmla="*/ 75 h 6199198"/>
                  <a:gd name="connsiteX14" fmla="*/ 2958977 w 5448037"/>
                  <a:gd name="connsiteY14" fmla="*/ 114 h 6199198"/>
                  <a:gd name="connsiteX15" fmla="*/ 2958949 w 5448037"/>
                  <a:gd name="connsiteY15" fmla="*/ 74 h 6199198"/>
                  <a:gd name="connsiteX16" fmla="*/ 3336672 w 5448037"/>
                  <a:gd name="connsiteY16" fmla="*/ 0 h 6199198"/>
                  <a:gd name="connsiteX17" fmla="*/ 3336724 w 5448037"/>
                  <a:gd name="connsiteY17" fmla="*/ 75 h 6199198"/>
                  <a:gd name="connsiteX18" fmla="*/ 3147864 w 5448037"/>
                  <a:gd name="connsiteY18" fmla="*/ 36 h 6199198"/>
                  <a:gd name="connsiteX19" fmla="*/ 3336672 w 5448037"/>
                  <a:gd name="connsiteY19" fmla="*/ 0 h 6199198"/>
                  <a:gd name="connsiteX0" fmla="*/ 0 w 5400740"/>
                  <a:gd name="connsiteY0" fmla="*/ 1059640 h 3020378"/>
                  <a:gd name="connsiteX1" fmla="*/ 3654987 w 5400740"/>
                  <a:gd name="connsiteY1" fmla="*/ 1059640 h 3020378"/>
                  <a:gd name="connsiteX2" fmla="*/ 5028976 w 5400740"/>
                  <a:gd name="connsiteY2" fmla="*/ 3018153 h 3020378"/>
                  <a:gd name="connsiteX3" fmla="*/ 5400740 w 5400740"/>
                  <a:gd name="connsiteY3" fmla="*/ 3011352 h 3020378"/>
                  <a:gd name="connsiteX4" fmla="*/ 4032326 w 5400740"/>
                  <a:gd name="connsiteY4" fmla="*/ 1059640 h 3020378"/>
                  <a:gd name="connsiteX5" fmla="*/ 0 w 5400740"/>
                  <a:gd name="connsiteY5" fmla="*/ 1059640 h 3020378"/>
                  <a:gd name="connsiteX6" fmla="*/ 3289455 w 5400740"/>
                  <a:gd name="connsiteY6" fmla="*/ 114 h 3020378"/>
                  <a:gd name="connsiteX7" fmla="*/ 4032326 w 5400740"/>
                  <a:gd name="connsiteY7" fmla="*/ 1059640 h 3020378"/>
                  <a:gd name="connsiteX8" fmla="*/ 3654987 w 5400740"/>
                  <a:gd name="connsiteY8" fmla="*/ 1059640 h 3020378"/>
                  <a:gd name="connsiteX9" fmla="*/ 3100567 w 5400740"/>
                  <a:gd name="connsiteY9" fmla="*/ 269358 h 3020378"/>
                  <a:gd name="connsiteX10" fmla="*/ 3289455 w 5400740"/>
                  <a:gd name="connsiteY10" fmla="*/ 114 h 3020378"/>
                  <a:gd name="connsiteX11" fmla="*/ 2911652 w 5400740"/>
                  <a:gd name="connsiteY11" fmla="*/ 74 h 3020378"/>
                  <a:gd name="connsiteX12" fmla="*/ 2911707 w 5400740"/>
                  <a:gd name="connsiteY12" fmla="*/ 75 h 3020378"/>
                  <a:gd name="connsiteX13" fmla="*/ 2911680 w 5400740"/>
                  <a:gd name="connsiteY13" fmla="*/ 114 h 3020378"/>
                  <a:gd name="connsiteX14" fmla="*/ 2911652 w 5400740"/>
                  <a:gd name="connsiteY14" fmla="*/ 74 h 3020378"/>
                  <a:gd name="connsiteX15" fmla="*/ 3289375 w 5400740"/>
                  <a:gd name="connsiteY15" fmla="*/ 0 h 3020378"/>
                  <a:gd name="connsiteX16" fmla="*/ 3289427 w 5400740"/>
                  <a:gd name="connsiteY16" fmla="*/ 75 h 3020378"/>
                  <a:gd name="connsiteX17" fmla="*/ 3100567 w 5400740"/>
                  <a:gd name="connsiteY17" fmla="*/ 36 h 3020378"/>
                  <a:gd name="connsiteX18" fmla="*/ 3289375 w 5400740"/>
                  <a:gd name="connsiteY18" fmla="*/ 0 h 3020378"/>
                  <a:gd name="connsiteX0" fmla="*/ 1120674 w 2489088"/>
                  <a:gd name="connsiteY0" fmla="*/ 1059640 h 3020378"/>
                  <a:gd name="connsiteX1" fmla="*/ 743335 w 2489088"/>
                  <a:gd name="connsiteY1" fmla="*/ 1059640 h 3020378"/>
                  <a:gd name="connsiteX2" fmla="*/ 2117324 w 2489088"/>
                  <a:gd name="connsiteY2" fmla="*/ 3018153 h 3020378"/>
                  <a:gd name="connsiteX3" fmla="*/ 2489088 w 2489088"/>
                  <a:gd name="connsiteY3" fmla="*/ 3011352 h 3020378"/>
                  <a:gd name="connsiteX4" fmla="*/ 1120674 w 2489088"/>
                  <a:gd name="connsiteY4" fmla="*/ 1059640 h 3020378"/>
                  <a:gd name="connsiteX5" fmla="*/ 377803 w 2489088"/>
                  <a:gd name="connsiteY5" fmla="*/ 114 h 3020378"/>
                  <a:gd name="connsiteX6" fmla="*/ 1120674 w 2489088"/>
                  <a:gd name="connsiteY6" fmla="*/ 1059640 h 3020378"/>
                  <a:gd name="connsiteX7" fmla="*/ 743335 w 2489088"/>
                  <a:gd name="connsiteY7" fmla="*/ 1059640 h 3020378"/>
                  <a:gd name="connsiteX8" fmla="*/ 188915 w 2489088"/>
                  <a:gd name="connsiteY8" fmla="*/ 269358 h 3020378"/>
                  <a:gd name="connsiteX9" fmla="*/ 377803 w 2489088"/>
                  <a:gd name="connsiteY9" fmla="*/ 114 h 3020378"/>
                  <a:gd name="connsiteX10" fmla="*/ 0 w 2489088"/>
                  <a:gd name="connsiteY10" fmla="*/ 74 h 3020378"/>
                  <a:gd name="connsiteX11" fmla="*/ 55 w 2489088"/>
                  <a:gd name="connsiteY11" fmla="*/ 75 h 3020378"/>
                  <a:gd name="connsiteX12" fmla="*/ 28 w 2489088"/>
                  <a:gd name="connsiteY12" fmla="*/ 114 h 3020378"/>
                  <a:gd name="connsiteX13" fmla="*/ 0 w 2489088"/>
                  <a:gd name="connsiteY13" fmla="*/ 74 h 3020378"/>
                  <a:gd name="connsiteX14" fmla="*/ 377723 w 2489088"/>
                  <a:gd name="connsiteY14" fmla="*/ 0 h 3020378"/>
                  <a:gd name="connsiteX15" fmla="*/ 377775 w 2489088"/>
                  <a:gd name="connsiteY15" fmla="*/ 75 h 3020378"/>
                  <a:gd name="connsiteX16" fmla="*/ 188915 w 2489088"/>
                  <a:gd name="connsiteY16" fmla="*/ 36 h 3020378"/>
                  <a:gd name="connsiteX17" fmla="*/ 377723 w 2489088"/>
                  <a:gd name="connsiteY17" fmla="*/ 0 h 3020378"/>
                  <a:gd name="connsiteX0" fmla="*/ 1120674 w 2489088"/>
                  <a:gd name="connsiteY0" fmla="*/ 1059640 h 3011352"/>
                  <a:gd name="connsiteX1" fmla="*/ 743335 w 2489088"/>
                  <a:gd name="connsiteY1" fmla="*/ 1059640 h 3011352"/>
                  <a:gd name="connsiteX2" fmla="*/ 2489088 w 2489088"/>
                  <a:gd name="connsiteY2" fmla="*/ 3011352 h 3011352"/>
                  <a:gd name="connsiteX3" fmla="*/ 1120674 w 2489088"/>
                  <a:gd name="connsiteY3" fmla="*/ 1059640 h 3011352"/>
                  <a:gd name="connsiteX4" fmla="*/ 377803 w 2489088"/>
                  <a:gd name="connsiteY4" fmla="*/ 114 h 3011352"/>
                  <a:gd name="connsiteX5" fmla="*/ 1120674 w 2489088"/>
                  <a:gd name="connsiteY5" fmla="*/ 1059640 h 3011352"/>
                  <a:gd name="connsiteX6" fmla="*/ 743335 w 2489088"/>
                  <a:gd name="connsiteY6" fmla="*/ 1059640 h 3011352"/>
                  <a:gd name="connsiteX7" fmla="*/ 188915 w 2489088"/>
                  <a:gd name="connsiteY7" fmla="*/ 269358 h 3011352"/>
                  <a:gd name="connsiteX8" fmla="*/ 377803 w 2489088"/>
                  <a:gd name="connsiteY8" fmla="*/ 114 h 3011352"/>
                  <a:gd name="connsiteX9" fmla="*/ 0 w 2489088"/>
                  <a:gd name="connsiteY9" fmla="*/ 74 h 3011352"/>
                  <a:gd name="connsiteX10" fmla="*/ 55 w 2489088"/>
                  <a:gd name="connsiteY10" fmla="*/ 75 h 3011352"/>
                  <a:gd name="connsiteX11" fmla="*/ 28 w 2489088"/>
                  <a:gd name="connsiteY11" fmla="*/ 114 h 3011352"/>
                  <a:gd name="connsiteX12" fmla="*/ 0 w 2489088"/>
                  <a:gd name="connsiteY12" fmla="*/ 74 h 3011352"/>
                  <a:gd name="connsiteX13" fmla="*/ 377723 w 2489088"/>
                  <a:gd name="connsiteY13" fmla="*/ 0 h 3011352"/>
                  <a:gd name="connsiteX14" fmla="*/ 377775 w 2489088"/>
                  <a:gd name="connsiteY14" fmla="*/ 75 h 3011352"/>
                  <a:gd name="connsiteX15" fmla="*/ 188915 w 2489088"/>
                  <a:gd name="connsiteY15" fmla="*/ 36 h 3011352"/>
                  <a:gd name="connsiteX16" fmla="*/ 377723 w 2489088"/>
                  <a:gd name="connsiteY16" fmla="*/ 0 h 3011352"/>
                  <a:gd name="connsiteX0" fmla="*/ 1120674 w 1120674"/>
                  <a:gd name="connsiteY0" fmla="*/ 1059640 h 1059640"/>
                  <a:gd name="connsiteX1" fmla="*/ 743335 w 1120674"/>
                  <a:gd name="connsiteY1" fmla="*/ 1059640 h 1059640"/>
                  <a:gd name="connsiteX2" fmla="*/ 1120674 w 1120674"/>
                  <a:gd name="connsiteY2" fmla="*/ 1059640 h 1059640"/>
                  <a:gd name="connsiteX3" fmla="*/ 377803 w 1120674"/>
                  <a:gd name="connsiteY3" fmla="*/ 114 h 1059640"/>
                  <a:gd name="connsiteX4" fmla="*/ 1120674 w 1120674"/>
                  <a:gd name="connsiteY4" fmla="*/ 1059640 h 1059640"/>
                  <a:gd name="connsiteX5" fmla="*/ 743335 w 1120674"/>
                  <a:gd name="connsiteY5" fmla="*/ 1059640 h 1059640"/>
                  <a:gd name="connsiteX6" fmla="*/ 188915 w 1120674"/>
                  <a:gd name="connsiteY6" fmla="*/ 269358 h 1059640"/>
                  <a:gd name="connsiteX7" fmla="*/ 377803 w 1120674"/>
                  <a:gd name="connsiteY7" fmla="*/ 114 h 1059640"/>
                  <a:gd name="connsiteX8" fmla="*/ 0 w 1120674"/>
                  <a:gd name="connsiteY8" fmla="*/ 74 h 1059640"/>
                  <a:gd name="connsiteX9" fmla="*/ 55 w 1120674"/>
                  <a:gd name="connsiteY9" fmla="*/ 75 h 1059640"/>
                  <a:gd name="connsiteX10" fmla="*/ 28 w 1120674"/>
                  <a:gd name="connsiteY10" fmla="*/ 114 h 1059640"/>
                  <a:gd name="connsiteX11" fmla="*/ 0 w 1120674"/>
                  <a:gd name="connsiteY11" fmla="*/ 74 h 1059640"/>
                  <a:gd name="connsiteX12" fmla="*/ 377723 w 1120674"/>
                  <a:gd name="connsiteY12" fmla="*/ 0 h 1059640"/>
                  <a:gd name="connsiteX13" fmla="*/ 377775 w 1120674"/>
                  <a:gd name="connsiteY13" fmla="*/ 75 h 1059640"/>
                  <a:gd name="connsiteX14" fmla="*/ 188915 w 1120674"/>
                  <a:gd name="connsiteY14" fmla="*/ 36 h 1059640"/>
                  <a:gd name="connsiteX15" fmla="*/ 377723 w 1120674"/>
                  <a:gd name="connsiteY15" fmla="*/ 0 h 1059640"/>
                  <a:gd name="connsiteX0" fmla="*/ 1120674 w 1120674"/>
                  <a:gd name="connsiteY0" fmla="*/ 1059640 h 1059640"/>
                  <a:gd name="connsiteX1" fmla="*/ 743335 w 1120674"/>
                  <a:gd name="connsiteY1" fmla="*/ 1059640 h 1059640"/>
                  <a:gd name="connsiteX2" fmla="*/ 1120674 w 1120674"/>
                  <a:gd name="connsiteY2" fmla="*/ 1059640 h 1059640"/>
                  <a:gd name="connsiteX3" fmla="*/ 377803 w 1120674"/>
                  <a:gd name="connsiteY3" fmla="*/ 114 h 1059640"/>
                  <a:gd name="connsiteX4" fmla="*/ 1120674 w 1120674"/>
                  <a:gd name="connsiteY4" fmla="*/ 1059640 h 1059640"/>
                  <a:gd name="connsiteX5" fmla="*/ 743335 w 1120674"/>
                  <a:gd name="connsiteY5" fmla="*/ 1059640 h 1059640"/>
                  <a:gd name="connsiteX6" fmla="*/ 188915 w 1120674"/>
                  <a:gd name="connsiteY6" fmla="*/ 269358 h 1059640"/>
                  <a:gd name="connsiteX7" fmla="*/ 377803 w 1120674"/>
                  <a:gd name="connsiteY7" fmla="*/ 114 h 1059640"/>
                  <a:gd name="connsiteX8" fmla="*/ 0 w 1120674"/>
                  <a:gd name="connsiteY8" fmla="*/ 74 h 1059640"/>
                  <a:gd name="connsiteX9" fmla="*/ 55 w 1120674"/>
                  <a:gd name="connsiteY9" fmla="*/ 75 h 1059640"/>
                  <a:gd name="connsiteX10" fmla="*/ 28 w 1120674"/>
                  <a:gd name="connsiteY10" fmla="*/ 114 h 1059640"/>
                  <a:gd name="connsiteX11" fmla="*/ 0 w 1120674"/>
                  <a:gd name="connsiteY11" fmla="*/ 74 h 1059640"/>
                  <a:gd name="connsiteX12" fmla="*/ 377723 w 1120674"/>
                  <a:gd name="connsiteY12" fmla="*/ 0 h 1059640"/>
                  <a:gd name="connsiteX13" fmla="*/ 377775 w 1120674"/>
                  <a:gd name="connsiteY13" fmla="*/ 75 h 1059640"/>
                  <a:gd name="connsiteX14" fmla="*/ 377723 w 1120674"/>
                  <a:gd name="connsiteY14" fmla="*/ 0 h 1059640"/>
                  <a:gd name="connsiteX0" fmla="*/ 1120646 w 1120646"/>
                  <a:gd name="connsiteY0" fmla="*/ 1059640 h 1059640"/>
                  <a:gd name="connsiteX1" fmla="*/ 743307 w 1120646"/>
                  <a:gd name="connsiteY1" fmla="*/ 1059640 h 1059640"/>
                  <a:gd name="connsiteX2" fmla="*/ 1120646 w 1120646"/>
                  <a:gd name="connsiteY2" fmla="*/ 1059640 h 1059640"/>
                  <a:gd name="connsiteX3" fmla="*/ 377775 w 1120646"/>
                  <a:gd name="connsiteY3" fmla="*/ 114 h 1059640"/>
                  <a:gd name="connsiteX4" fmla="*/ 1120646 w 1120646"/>
                  <a:gd name="connsiteY4" fmla="*/ 1059640 h 1059640"/>
                  <a:gd name="connsiteX5" fmla="*/ 743307 w 1120646"/>
                  <a:gd name="connsiteY5" fmla="*/ 1059640 h 1059640"/>
                  <a:gd name="connsiteX6" fmla="*/ 188887 w 1120646"/>
                  <a:gd name="connsiteY6" fmla="*/ 269358 h 1059640"/>
                  <a:gd name="connsiteX7" fmla="*/ 377775 w 1120646"/>
                  <a:gd name="connsiteY7" fmla="*/ 114 h 1059640"/>
                  <a:gd name="connsiteX8" fmla="*/ 0 w 1120646"/>
                  <a:gd name="connsiteY8" fmla="*/ 114 h 1059640"/>
                  <a:gd name="connsiteX9" fmla="*/ 27 w 1120646"/>
                  <a:gd name="connsiteY9" fmla="*/ 75 h 1059640"/>
                  <a:gd name="connsiteX10" fmla="*/ 0 w 1120646"/>
                  <a:gd name="connsiteY10" fmla="*/ 114 h 1059640"/>
                  <a:gd name="connsiteX11" fmla="*/ 377695 w 1120646"/>
                  <a:gd name="connsiteY11" fmla="*/ 0 h 1059640"/>
                  <a:gd name="connsiteX12" fmla="*/ 377747 w 1120646"/>
                  <a:gd name="connsiteY12" fmla="*/ 75 h 1059640"/>
                  <a:gd name="connsiteX13" fmla="*/ 377695 w 1120646"/>
                  <a:gd name="connsiteY13" fmla="*/ 0 h 1059640"/>
                  <a:gd name="connsiteX0" fmla="*/ 931759 w 931759"/>
                  <a:gd name="connsiteY0" fmla="*/ 1059640 h 1059640"/>
                  <a:gd name="connsiteX1" fmla="*/ 554420 w 931759"/>
                  <a:gd name="connsiteY1" fmla="*/ 1059640 h 1059640"/>
                  <a:gd name="connsiteX2" fmla="*/ 931759 w 931759"/>
                  <a:gd name="connsiteY2" fmla="*/ 1059640 h 1059640"/>
                  <a:gd name="connsiteX3" fmla="*/ 188888 w 931759"/>
                  <a:gd name="connsiteY3" fmla="*/ 114 h 1059640"/>
                  <a:gd name="connsiteX4" fmla="*/ 931759 w 931759"/>
                  <a:gd name="connsiteY4" fmla="*/ 1059640 h 1059640"/>
                  <a:gd name="connsiteX5" fmla="*/ 554420 w 931759"/>
                  <a:gd name="connsiteY5" fmla="*/ 1059640 h 1059640"/>
                  <a:gd name="connsiteX6" fmla="*/ 0 w 931759"/>
                  <a:gd name="connsiteY6" fmla="*/ 269358 h 1059640"/>
                  <a:gd name="connsiteX7" fmla="*/ 188888 w 931759"/>
                  <a:gd name="connsiteY7" fmla="*/ 114 h 1059640"/>
                  <a:gd name="connsiteX8" fmla="*/ 188808 w 931759"/>
                  <a:gd name="connsiteY8" fmla="*/ 0 h 1059640"/>
                  <a:gd name="connsiteX9" fmla="*/ 188860 w 931759"/>
                  <a:gd name="connsiteY9" fmla="*/ 75 h 1059640"/>
                  <a:gd name="connsiteX10" fmla="*/ 188808 w 931759"/>
                  <a:gd name="connsiteY10" fmla="*/ 0 h 10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1759" h="1059640">
                    <a:moveTo>
                      <a:pt x="931759" y="1059640"/>
                    </a:moveTo>
                    <a:lnTo>
                      <a:pt x="554420" y="1059640"/>
                    </a:lnTo>
                    <a:lnTo>
                      <a:pt x="931759" y="1059640"/>
                    </a:lnTo>
                    <a:close/>
                    <a:moveTo>
                      <a:pt x="188888" y="114"/>
                    </a:moveTo>
                    <a:lnTo>
                      <a:pt x="931759" y="1059640"/>
                    </a:lnTo>
                    <a:lnTo>
                      <a:pt x="554420" y="1059640"/>
                    </a:lnTo>
                    <a:lnTo>
                      <a:pt x="0" y="269358"/>
                    </a:lnTo>
                    <a:lnTo>
                      <a:pt x="188888" y="114"/>
                    </a:lnTo>
                    <a:close/>
                    <a:moveTo>
                      <a:pt x="188808" y="0"/>
                    </a:moveTo>
                    <a:cubicBezTo>
                      <a:pt x="188825" y="25"/>
                      <a:pt x="188843" y="50"/>
                      <a:pt x="188860" y="75"/>
                    </a:cubicBezTo>
                    <a:cubicBezTo>
                      <a:pt x="188843" y="50"/>
                      <a:pt x="188825" y="25"/>
                      <a:pt x="188808" y="0"/>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2" name="Gruppieren 81"/>
            <p:cNvGrpSpPr/>
            <p:nvPr userDrawn="1"/>
          </p:nvGrpSpPr>
          <p:grpSpPr>
            <a:xfrm>
              <a:off x="805344" y="6079748"/>
              <a:ext cx="911251" cy="1025605"/>
              <a:chOff x="805344" y="6079748"/>
              <a:chExt cx="911251" cy="1025605"/>
            </a:xfrm>
          </p:grpSpPr>
          <p:sp>
            <p:nvSpPr>
              <p:cNvPr id="83" name="Flussdiagramm: Daten 6"/>
              <p:cNvSpPr/>
              <p:nvPr userDrawn="1"/>
            </p:nvSpPr>
            <p:spPr>
              <a:xfrm rot="7500000" flipV="1">
                <a:off x="562101" y="6322991"/>
                <a:ext cx="1025603" cy="539118"/>
              </a:xfrm>
              <a:custGeom>
                <a:avLst/>
                <a:gdLst>
                  <a:gd name="connsiteX0" fmla="*/ 6779499 w 6779499"/>
                  <a:gd name="connsiteY0" fmla="*/ 0 h 542702"/>
                  <a:gd name="connsiteX1" fmla="*/ 6750112 w 6779499"/>
                  <a:gd name="connsiteY1" fmla="*/ 40353 h 542702"/>
                  <a:gd name="connsiteX2" fmla="*/ 6779499 w 6779499"/>
                  <a:gd name="connsiteY2" fmla="*/ 0 h 542702"/>
                  <a:gd name="connsiteX3" fmla="*/ 377295 w 6779499"/>
                  <a:gd name="connsiteY3" fmla="*/ 3988 h 542702"/>
                  <a:gd name="connsiteX4" fmla="*/ 572636 w 6779499"/>
                  <a:gd name="connsiteY4" fmla="*/ 542186 h 542702"/>
                  <a:gd name="connsiteX5" fmla="*/ 648517 w 6779499"/>
                  <a:gd name="connsiteY5" fmla="*/ 542118 h 542702"/>
                  <a:gd name="connsiteX6" fmla="*/ 1025603 w 6779499"/>
                  <a:gd name="connsiteY6" fmla="*/ 3584 h 542702"/>
                  <a:gd name="connsiteX7" fmla="*/ 377295 w 6779499"/>
                  <a:gd name="connsiteY7" fmla="*/ 3988 h 542702"/>
                  <a:gd name="connsiteX8" fmla="*/ 54 w 6779499"/>
                  <a:gd name="connsiteY8" fmla="*/ 542621 h 542702"/>
                  <a:gd name="connsiteX9" fmla="*/ 0 w 6779499"/>
                  <a:gd name="connsiteY9" fmla="*/ 542700 h 542702"/>
                  <a:gd name="connsiteX10" fmla="*/ 84 w 6779499"/>
                  <a:gd name="connsiteY10" fmla="*/ 542702 h 542702"/>
                  <a:gd name="connsiteX11" fmla="*/ 54 w 6779499"/>
                  <a:gd name="connsiteY11" fmla="*/ 542621 h 542702"/>
                  <a:gd name="connsiteX12" fmla="*/ 377052 w 6779499"/>
                  <a:gd name="connsiteY12" fmla="*/ 3988 h 542702"/>
                  <a:gd name="connsiteX13" fmla="*/ 188579 w 6779499"/>
                  <a:gd name="connsiteY13" fmla="*/ 273267 h 542702"/>
                  <a:gd name="connsiteX14" fmla="*/ 377211 w 6779499"/>
                  <a:gd name="connsiteY14" fmla="*/ 3987 h 542702"/>
                  <a:gd name="connsiteX15" fmla="*/ 377052 w 6779499"/>
                  <a:gd name="connsiteY15" fmla="*/ 3988 h 542702"/>
                  <a:gd name="connsiteX0" fmla="*/ 377295 w 1025603"/>
                  <a:gd name="connsiteY0" fmla="*/ 404 h 539118"/>
                  <a:gd name="connsiteX1" fmla="*/ 572636 w 1025603"/>
                  <a:gd name="connsiteY1" fmla="*/ 538602 h 539118"/>
                  <a:gd name="connsiteX2" fmla="*/ 648517 w 1025603"/>
                  <a:gd name="connsiteY2" fmla="*/ 538534 h 539118"/>
                  <a:gd name="connsiteX3" fmla="*/ 1025603 w 1025603"/>
                  <a:gd name="connsiteY3" fmla="*/ 0 h 539118"/>
                  <a:gd name="connsiteX4" fmla="*/ 377295 w 1025603"/>
                  <a:gd name="connsiteY4" fmla="*/ 404 h 539118"/>
                  <a:gd name="connsiteX5" fmla="*/ 54 w 1025603"/>
                  <a:gd name="connsiteY5" fmla="*/ 539037 h 539118"/>
                  <a:gd name="connsiteX6" fmla="*/ 0 w 1025603"/>
                  <a:gd name="connsiteY6" fmla="*/ 539116 h 539118"/>
                  <a:gd name="connsiteX7" fmla="*/ 84 w 1025603"/>
                  <a:gd name="connsiteY7" fmla="*/ 539118 h 539118"/>
                  <a:gd name="connsiteX8" fmla="*/ 54 w 1025603"/>
                  <a:gd name="connsiteY8" fmla="*/ 539037 h 539118"/>
                  <a:gd name="connsiteX9" fmla="*/ 377052 w 1025603"/>
                  <a:gd name="connsiteY9" fmla="*/ 404 h 539118"/>
                  <a:gd name="connsiteX10" fmla="*/ 188579 w 1025603"/>
                  <a:gd name="connsiteY10" fmla="*/ 269683 h 539118"/>
                  <a:gd name="connsiteX11" fmla="*/ 377211 w 1025603"/>
                  <a:gd name="connsiteY11" fmla="*/ 403 h 539118"/>
                  <a:gd name="connsiteX12" fmla="*/ 377052 w 1025603"/>
                  <a:gd name="connsiteY12" fmla="*/ 404 h 53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5603" h="539118">
                    <a:moveTo>
                      <a:pt x="377295" y="404"/>
                    </a:moveTo>
                    <a:lnTo>
                      <a:pt x="572636" y="538602"/>
                    </a:lnTo>
                    <a:lnTo>
                      <a:pt x="648517" y="538534"/>
                    </a:lnTo>
                    <a:lnTo>
                      <a:pt x="1025603" y="0"/>
                    </a:lnTo>
                    <a:lnTo>
                      <a:pt x="377295" y="404"/>
                    </a:lnTo>
                    <a:close/>
                    <a:moveTo>
                      <a:pt x="54" y="539037"/>
                    </a:moveTo>
                    <a:cubicBezTo>
                      <a:pt x="36" y="539063"/>
                      <a:pt x="18" y="539090"/>
                      <a:pt x="0" y="539116"/>
                    </a:cubicBezTo>
                    <a:cubicBezTo>
                      <a:pt x="28" y="539117"/>
                      <a:pt x="56" y="539117"/>
                      <a:pt x="84" y="539118"/>
                    </a:cubicBezTo>
                    <a:lnTo>
                      <a:pt x="54" y="539037"/>
                    </a:lnTo>
                    <a:close/>
                    <a:moveTo>
                      <a:pt x="377052" y="404"/>
                    </a:moveTo>
                    <a:lnTo>
                      <a:pt x="188579" y="269683"/>
                    </a:lnTo>
                    <a:lnTo>
                      <a:pt x="377211" y="403"/>
                    </a:lnTo>
                    <a:lnTo>
                      <a:pt x="377052" y="404"/>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4" name="Flussdiagramm: Daten 6"/>
              <p:cNvSpPr/>
              <p:nvPr userDrawn="1"/>
            </p:nvSpPr>
            <p:spPr>
              <a:xfrm rot="14100000" flipH="1" flipV="1">
                <a:off x="934236" y="6322993"/>
                <a:ext cx="1025602" cy="539117"/>
              </a:xfrm>
              <a:custGeom>
                <a:avLst/>
                <a:gdLst/>
                <a:ahLst/>
                <a:cxnLst/>
                <a:rect l="l" t="t" r="r" b="b"/>
                <a:pathLst>
                  <a:path w="1025602" h="539117">
                    <a:moveTo>
                      <a:pt x="377297" y="404"/>
                    </a:moveTo>
                    <a:lnTo>
                      <a:pt x="1025602" y="0"/>
                    </a:lnTo>
                    <a:lnTo>
                      <a:pt x="648516" y="538535"/>
                    </a:lnTo>
                    <a:lnTo>
                      <a:pt x="572638" y="538603"/>
                    </a:lnTo>
                    <a:close/>
                    <a:moveTo>
                      <a:pt x="0" y="539117"/>
                    </a:moveTo>
                    <a:lnTo>
                      <a:pt x="57" y="539038"/>
                    </a:lnTo>
                    <a:lnTo>
                      <a:pt x="86" y="539117"/>
                    </a:lnTo>
                    <a:close/>
                    <a:moveTo>
                      <a:pt x="377053" y="404"/>
                    </a:moveTo>
                    <a:lnTo>
                      <a:pt x="377213" y="404"/>
                    </a:lnTo>
                    <a:lnTo>
                      <a:pt x="188581" y="26968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5" name="Flussdiagramm: Daten 6"/>
              <p:cNvSpPr/>
              <p:nvPr userDrawn="1"/>
            </p:nvSpPr>
            <p:spPr>
              <a:xfrm rot="7500000" flipV="1">
                <a:off x="918665" y="6137807"/>
                <a:ext cx="572582" cy="538714"/>
              </a:xfrm>
              <a:custGeom>
                <a:avLst/>
                <a:gdLst/>
                <a:ahLst/>
                <a:cxnLst/>
                <a:rect l="l" t="t" r="r" b="b"/>
                <a:pathLst>
                  <a:path w="572582" h="538714">
                    <a:moveTo>
                      <a:pt x="188525" y="269280"/>
                    </a:moveTo>
                    <a:lnTo>
                      <a:pt x="0" y="538634"/>
                    </a:lnTo>
                    <a:lnTo>
                      <a:pt x="29" y="538714"/>
                    </a:lnTo>
                    <a:lnTo>
                      <a:pt x="572582" y="538199"/>
                    </a:lnTo>
                    <a:lnTo>
                      <a:pt x="377240" y="0"/>
                    </a:lnTo>
                    <a:lnTo>
                      <a:pt x="37715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grpSp>
        <p:nvGrpSpPr>
          <p:cNvPr id="121" name="Gruppieren 120"/>
          <p:cNvGrpSpPr/>
          <p:nvPr userDrawn="1"/>
        </p:nvGrpSpPr>
        <p:grpSpPr>
          <a:xfrm>
            <a:off x="3535200" y="-290045"/>
            <a:ext cx="5608800" cy="4532400"/>
            <a:chOff x="5096181" y="-364099"/>
            <a:chExt cx="7116058" cy="5747957"/>
          </a:xfrm>
        </p:grpSpPr>
        <p:grpSp>
          <p:nvGrpSpPr>
            <p:cNvPr id="122" name="Gruppieren 121"/>
            <p:cNvGrpSpPr/>
            <p:nvPr userDrawn="1"/>
          </p:nvGrpSpPr>
          <p:grpSpPr>
            <a:xfrm>
              <a:off x="7412564" y="0"/>
              <a:ext cx="4799675" cy="5383858"/>
              <a:chOff x="7412564" y="0"/>
              <a:chExt cx="4799675" cy="5383858"/>
            </a:xfrm>
          </p:grpSpPr>
          <p:sp>
            <p:nvSpPr>
              <p:cNvPr id="147" name="Flussdiagramm: Daten 6"/>
              <p:cNvSpPr/>
              <p:nvPr userDrawn="1"/>
            </p:nvSpPr>
            <p:spPr>
              <a:xfrm rot="18300000" flipV="1">
                <a:off x="11138042" y="4789119"/>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8" name="Rechteck 64"/>
              <p:cNvSpPr/>
              <p:nvPr userDrawn="1"/>
            </p:nvSpPr>
            <p:spPr>
              <a:xfrm>
                <a:off x="7412564" y="0"/>
                <a:ext cx="4323966" cy="5163263"/>
              </a:xfrm>
              <a:custGeom>
                <a:avLst/>
                <a:gdLst/>
                <a:ahLst/>
                <a:cxnLst/>
                <a:rect l="l" t="t" r="r" b="b"/>
                <a:pathLst>
                  <a:path w="4323966" h="5163263">
                    <a:moveTo>
                      <a:pt x="3620052" y="5163123"/>
                    </a:moveTo>
                    <a:lnTo>
                      <a:pt x="3971956" y="5163193"/>
                    </a:lnTo>
                    <a:lnTo>
                      <a:pt x="3620150" y="5163263"/>
                    </a:lnTo>
                    <a:close/>
                    <a:moveTo>
                      <a:pt x="4323914" y="5163049"/>
                    </a:moveTo>
                    <a:lnTo>
                      <a:pt x="4323966" y="5163124"/>
                    </a:lnTo>
                    <a:lnTo>
                      <a:pt x="4323863" y="5163123"/>
                    </a:lnTo>
                    <a:close/>
                    <a:moveTo>
                      <a:pt x="0" y="0"/>
                    </a:moveTo>
                    <a:lnTo>
                      <a:pt x="701793" y="0"/>
                    </a:lnTo>
                    <a:lnTo>
                      <a:pt x="3971956" y="4661361"/>
                    </a:lnTo>
                    <a:lnTo>
                      <a:pt x="3620000" y="5163049"/>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49" name="Rechteck 70"/>
              <p:cNvSpPr/>
              <p:nvPr userDrawn="1"/>
            </p:nvSpPr>
            <p:spPr>
              <a:xfrm>
                <a:off x="11032510" y="3481511"/>
                <a:ext cx="1179729" cy="1681751"/>
              </a:xfrm>
              <a:custGeom>
                <a:avLst/>
                <a:gdLst/>
                <a:ahLst/>
                <a:cxnLst/>
                <a:rect l="l" t="t" r="r" b="b"/>
                <a:pathLst>
                  <a:path w="1179729" h="1681751">
                    <a:moveTo>
                      <a:pt x="703915" y="1681612"/>
                    </a:moveTo>
                    <a:lnTo>
                      <a:pt x="703816" y="1681751"/>
                    </a:lnTo>
                    <a:lnTo>
                      <a:pt x="352009" y="1681682"/>
                    </a:lnTo>
                    <a:close/>
                    <a:moveTo>
                      <a:pt x="51" y="1681538"/>
                    </a:moveTo>
                    <a:lnTo>
                      <a:pt x="103" y="1681611"/>
                    </a:lnTo>
                    <a:lnTo>
                      <a:pt x="0" y="1681612"/>
                    </a:lnTo>
                    <a:close/>
                    <a:moveTo>
                      <a:pt x="1179729" y="0"/>
                    </a:moveTo>
                    <a:lnTo>
                      <a:pt x="1179729" y="1002978"/>
                    </a:lnTo>
                    <a:lnTo>
                      <a:pt x="703966" y="1681538"/>
                    </a:lnTo>
                    <a:lnTo>
                      <a:pt x="352009" y="117985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23" name="Gruppieren 122"/>
            <p:cNvGrpSpPr/>
            <p:nvPr userDrawn="1"/>
          </p:nvGrpSpPr>
          <p:grpSpPr>
            <a:xfrm>
              <a:off x="5096181" y="-364099"/>
              <a:ext cx="2182565" cy="2194247"/>
              <a:chOff x="5096181" y="-364099"/>
              <a:chExt cx="2182565" cy="2194247"/>
            </a:xfrm>
          </p:grpSpPr>
          <p:sp>
            <p:nvSpPr>
              <p:cNvPr id="144" name="Flussdiagramm: Daten 6"/>
              <p:cNvSpPr/>
              <p:nvPr userDrawn="1"/>
            </p:nvSpPr>
            <p:spPr>
              <a:xfrm rot="3300000" flipH="1" flipV="1">
                <a:off x="4287921" y="444161"/>
                <a:ext cx="2194247" cy="577727"/>
              </a:xfrm>
              <a:custGeom>
                <a:avLst/>
                <a:gdLst/>
                <a:ahLst/>
                <a:cxnLst/>
                <a:rect l="l" t="t" r="r" b="b"/>
                <a:pathLst>
                  <a:path w="2194247" h="577727">
                    <a:moveTo>
                      <a:pt x="403750" y="1115"/>
                    </a:moveTo>
                    <a:lnTo>
                      <a:pt x="201848" y="289338"/>
                    </a:lnTo>
                    <a:lnTo>
                      <a:pt x="403580" y="1115"/>
                    </a:lnTo>
                    <a:close/>
                    <a:moveTo>
                      <a:pt x="92" y="577727"/>
                    </a:moveTo>
                    <a:lnTo>
                      <a:pt x="0" y="577727"/>
                    </a:lnTo>
                    <a:lnTo>
                      <a:pt x="60" y="577643"/>
                    </a:lnTo>
                    <a:close/>
                    <a:moveTo>
                      <a:pt x="2194247" y="0"/>
                    </a:moveTo>
                    <a:lnTo>
                      <a:pt x="1790844" y="576119"/>
                    </a:lnTo>
                    <a:lnTo>
                      <a:pt x="612925" y="577177"/>
                    </a:lnTo>
                    <a:lnTo>
                      <a:pt x="403841" y="1115"/>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5" name="Flussdiagramm: Daten 6"/>
              <p:cNvSpPr/>
              <p:nvPr userDrawn="1"/>
            </p:nvSpPr>
            <p:spPr>
              <a:xfrm rot="18300000" flipV="1">
                <a:off x="5652464" y="1092046"/>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6" name="Rechteck 58"/>
              <p:cNvSpPr/>
              <p:nvPr userDrawn="1"/>
            </p:nvSpPr>
            <p:spPr>
              <a:xfrm>
                <a:off x="5546932" y="0"/>
                <a:ext cx="1731814" cy="1466188"/>
              </a:xfrm>
              <a:custGeom>
                <a:avLst/>
                <a:gdLst/>
                <a:ahLst/>
                <a:cxnLst/>
                <a:rect l="l" t="t" r="r" b="b"/>
                <a:pathLst>
                  <a:path w="1731814" h="1466188">
                    <a:moveTo>
                      <a:pt x="703915" y="1466049"/>
                    </a:moveTo>
                    <a:lnTo>
                      <a:pt x="703816" y="1466188"/>
                    </a:lnTo>
                    <a:lnTo>
                      <a:pt x="352009" y="1466120"/>
                    </a:lnTo>
                    <a:close/>
                    <a:moveTo>
                      <a:pt x="51" y="1465976"/>
                    </a:moveTo>
                    <a:lnTo>
                      <a:pt x="103" y="1466049"/>
                    </a:lnTo>
                    <a:lnTo>
                      <a:pt x="0" y="1466049"/>
                    </a:lnTo>
                    <a:close/>
                    <a:moveTo>
                      <a:pt x="1028502" y="0"/>
                    </a:moveTo>
                    <a:lnTo>
                      <a:pt x="1731814" y="0"/>
                    </a:lnTo>
                    <a:lnTo>
                      <a:pt x="703966" y="1465976"/>
                    </a:lnTo>
                    <a:lnTo>
                      <a:pt x="352009" y="96428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24" name="Gruppieren 123"/>
            <p:cNvGrpSpPr/>
            <p:nvPr userDrawn="1"/>
          </p:nvGrpSpPr>
          <p:grpSpPr>
            <a:xfrm>
              <a:off x="6940642" y="0"/>
              <a:ext cx="2274153" cy="1470862"/>
              <a:chOff x="6940642" y="0"/>
              <a:chExt cx="2274153" cy="1470862"/>
            </a:xfrm>
          </p:grpSpPr>
          <p:sp>
            <p:nvSpPr>
              <p:cNvPr id="141" name="Flussdiagramm: Daten 6"/>
              <p:cNvSpPr/>
              <p:nvPr userDrawn="1"/>
            </p:nvSpPr>
            <p:spPr>
              <a:xfrm rot="18300000" flipV="1">
                <a:off x="7945440" y="1151680"/>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2" name="Rechteck 61"/>
              <p:cNvSpPr/>
              <p:nvPr userDrawn="1"/>
            </p:nvSpPr>
            <p:spPr>
              <a:xfrm>
                <a:off x="6940642" y="0"/>
                <a:ext cx="1325990" cy="1352474"/>
              </a:xfrm>
              <a:custGeom>
                <a:avLst/>
                <a:gdLst/>
                <a:ahLst/>
                <a:cxnLst/>
                <a:rect l="l" t="t" r="r" b="b"/>
                <a:pathLst>
                  <a:path w="1325990" h="1352474">
                    <a:moveTo>
                      <a:pt x="948216" y="1352399"/>
                    </a:moveTo>
                    <a:lnTo>
                      <a:pt x="1137075" y="1352438"/>
                    </a:lnTo>
                    <a:lnTo>
                      <a:pt x="948268" y="1352474"/>
                    </a:lnTo>
                    <a:close/>
                    <a:moveTo>
                      <a:pt x="1325962" y="1352359"/>
                    </a:moveTo>
                    <a:lnTo>
                      <a:pt x="1325990" y="1352400"/>
                    </a:lnTo>
                    <a:lnTo>
                      <a:pt x="1325935" y="1352399"/>
                    </a:lnTo>
                    <a:close/>
                    <a:moveTo>
                      <a:pt x="0" y="0"/>
                    </a:moveTo>
                    <a:lnTo>
                      <a:pt x="377220" y="0"/>
                    </a:lnTo>
                    <a:lnTo>
                      <a:pt x="1137076" y="1083116"/>
                    </a:lnTo>
                    <a:lnTo>
                      <a:pt x="948188" y="135236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43" name="Rechteck 62"/>
              <p:cNvSpPr/>
              <p:nvPr userDrawn="1"/>
            </p:nvSpPr>
            <p:spPr>
              <a:xfrm>
                <a:off x="7888805" y="0"/>
                <a:ext cx="1325990" cy="1352475"/>
              </a:xfrm>
              <a:custGeom>
                <a:avLst/>
                <a:gdLst/>
                <a:ahLst/>
                <a:cxnLst/>
                <a:rect l="l" t="t" r="r" b="b"/>
                <a:pathLst>
                  <a:path w="1325990" h="1352475">
                    <a:moveTo>
                      <a:pt x="377774" y="1352400"/>
                    </a:moveTo>
                    <a:lnTo>
                      <a:pt x="377722" y="1352475"/>
                    </a:lnTo>
                    <a:lnTo>
                      <a:pt x="188914" y="1352438"/>
                    </a:lnTo>
                    <a:close/>
                    <a:moveTo>
                      <a:pt x="26" y="1352361"/>
                    </a:moveTo>
                    <a:lnTo>
                      <a:pt x="55" y="1352400"/>
                    </a:lnTo>
                    <a:lnTo>
                      <a:pt x="0" y="1352400"/>
                    </a:lnTo>
                    <a:close/>
                    <a:moveTo>
                      <a:pt x="948771" y="0"/>
                    </a:moveTo>
                    <a:lnTo>
                      <a:pt x="1325990" y="0"/>
                    </a:lnTo>
                    <a:lnTo>
                      <a:pt x="377802" y="1352361"/>
                    </a:lnTo>
                    <a:lnTo>
                      <a:pt x="188914" y="1083117"/>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25" name="Gruppieren 124"/>
            <p:cNvGrpSpPr/>
            <p:nvPr userDrawn="1"/>
          </p:nvGrpSpPr>
          <p:grpSpPr>
            <a:xfrm>
              <a:off x="9665525" y="0"/>
              <a:ext cx="2546714" cy="2285187"/>
              <a:chOff x="9665525" y="0"/>
              <a:chExt cx="2546714" cy="2285187"/>
            </a:xfrm>
          </p:grpSpPr>
          <p:sp>
            <p:nvSpPr>
              <p:cNvPr id="138" name="Flussdiagramm: Daten 6"/>
              <p:cNvSpPr/>
              <p:nvPr userDrawn="1"/>
            </p:nvSpPr>
            <p:spPr>
              <a:xfrm rot="18300000" flipV="1">
                <a:off x="11241275" y="1966005"/>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9" name="Rechteck 66"/>
              <p:cNvSpPr/>
              <p:nvPr userDrawn="1"/>
            </p:nvSpPr>
            <p:spPr>
              <a:xfrm>
                <a:off x="9665525" y="0"/>
                <a:ext cx="1896942" cy="2166799"/>
              </a:xfrm>
              <a:custGeom>
                <a:avLst/>
                <a:gdLst/>
                <a:ahLst/>
                <a:cxnLst/>
                <a:rect l="l" t="t" r="r" b="b"/>
                <a:pathLst>
                  <a:path w="1896942" h="2166799">
                    <a:moveTo>
                      <a:pt x="1519167" y="2166724"/>
                    </a:moveTo>
                    <a:lnTo>
                      <a:pt x="1708027" y="2166763"/>
                    </a:lnTo>
                    <a:lnTo>
                      <a:pt x="1519219" y="2166799"/>
                    </a:lnTo>
                    <a:close/>
                    <a:moveTo>
                      <a:pt x="1896914" y="2166684"/>
                    </a:moveTo>
                    <a:lnTo>
                      <a:pt x="1896942" y="2166725"/>
                    </a:lnTo>
                    <a:lnTo>
                      <a:pt x="1896887" y="2166724"/>
                    </a:lnTo>
                    <a:close/>
                    <a:moveTo>
                      <a:pt x="0" y="0"/>
                    </a:moveTo>
                    <a:lnTo>
                      <a:pt x="376883" y="0"/>
                    </a:lnTo>
                    <a:lnTo>
                      <a:pt x="1708027" y="1897441"/>
                    </a:lnTo>
                    <a:lnTo>
                      <a:pt x="1519139" y="2166685"/>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40" name="Rechteck 68"/>
              <p:cNvSpPr/>
              <p:nvPr userDrawn="1"/>
            </p:nvSpPr>
            <p:spPr>
              <a:xfrm>
                <a:off x="11184639" y="701962"/>
                <a:ext cx="1027600" cy="1464838"/>
              </a:xfrm>
              <a:custGeom>
                <a:avLst/>
                <a:gdLst/>
                <a:ahLst/>
                <a:cxnLst/>
                <a:rect l="l" t="t" r="r" b="b"/>
                <a:pathLst>
                  <a:path w="1027600" h="1464838">
                    <a:moveTo>
                      <a:pt x="377775" y="1464763"/>
                    </a:moveTo>
                    <a:lnTo>
                      <a:pt x="377723" y="1464838"/>
                    </a:lnTo>
                    <a:lnTo>
                      <a:pt x="188914" y="1464801"/>
                    </a:lnTo>
                    <a:close/>
                    <a:moveTo>
                      <a:pt x="27" y="1464723"/>
                    </a:moveTo>
                    <a:lnTo>
                      <a:pt x="55" y="1464763"/>
                    </a:lnTo>
                    <a:lnTo>
                      <a:pt x="0" y="1464763"/>
                    </a:lnTo>
                    <a:close/>
                    <a:moveTo>
                      <a:pt x="1027600" y="0"/>
                    </a:moveTo>
                    <a:lnTo>
                      <a:pt x="1027600" y="537945"/>
                    </a:lnTo>
                    <a:lnTo>
                      <a:pt x="377803" y="1464724"/>
                    </a:lnTo>
                    <a:lnTo>
                      <a:pt x="188915" y="1195480"/>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26" name="Gruppieren 125"/>
            <p:cNvGrpSpPr/>
            <p:nvPr userDrawn="1"/>
          </p:nvGrpSpPr>
          <p:grpSpPr>
            <a:xfrm>
              <a:off x="8669764" y="0"/>
              <a:ext cx="3542475" cy="3590769"/>
              <a:chOff x="8669764" y="0"/>
              <a:chExt cx="3542475" cy="3590769"/>
            </a:xfrm>
          </p:grpSpPr>
          <p:sp>
            <p:nvSpPr>
              <p:cNvPr id="135" name="Flussdiagramm: Daten 6"/>
              <p:cNvSpPr/>
              <p:nvPr userDrawn="1"/>
            </p:nvSpPr>
            <p:spPr>
              <a:xfrm rot="18300000" flipV="1">
                <a:off x="11138042" y="2996030"/>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6" name="Rechteck 65"/>
              <p:cNvSpPr/>
              <p:nvPr userDrawn="1"/>
            </p:nvSpPr>
            <p:spPr>
              <a:xfrm>
                <a:off x="8669764" y="0"/>
                <a:ext cx="3066766" cy="3370173"/>
              </a:xfrm>
              <a:custGeom>
                <a:avLst/>
                <a:gdLst/>
                <a:ahLst/>
                <a:cxnLst/>
                <a:rect l="l" t="t" r="r" b="b"/>
                <a:pathLst>
                  <a:path w="3066766" h="3370173">
                    <a:moveTo>
                      <a:pt x="2362852" y="3370034"/>
                    </a:moveTo>
                    <a:lnTo>
                      <a:pt x="2714756" y="3370104"/>
                    </a:lnTo>
                    <a:lnTo>
                      <a:pt x="2362950" y="3370173"/>
                    </a:lnTo>
                    <a:close/>
                    <a:moveTo>
                      <a:pt x="3066714" y="3369960"/>
                    </a:moveTo>
                    <a:lnTo>
                      <a:pt x="3066766" y="3370034"/>
                    </a:lnTo>
                    <a:lnTo>
                      <a:pt x="3066663" y="3370034"/>
                    </a:lnTo>
                    <a:close/>
                    <a:moveTo>
                      <a:pt x="0" y="0"/>
                    </a:moveTo>
                    <a:lnTo>
                      <a:pt x="702529" y="0"/>
                    </a:lnTo>
                    <a:lnTo>
                      <a:pt x="2714756" y="2868272"/>
                    </a:lnTo>
                    <a:lnTo>
                      <a:pt x="2362800" y="3369959"/>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37" name="Rechteck 69"/>
              <p:cNvSpPr/>
              <p:nvPr userDrawn="1"/>
            </p:nvSpPr>
            <p:spPr>
              <a:xfrm>
                <a:off x="11032510" y="1688422"/>
                <a:ext cx="1179729" cy="1681750"/>
              </a:xfrm>
              <a:custGeom>
                <a:avLst/>
                <a:gdLst/>
                <a:ahLst/>
                <a:cxnLst/>
                <a:rect l="l" t="t" r="r" b="b"/>
                <a:pathLst>
                  <a:path w="1179729" h="1681750">
                    <a:moveTo>
                      <a:pt x="703915" y="1681611"/>
                    </a:moveTo>
                    <a:lnTo>
                      <a:pt x="703816" y="1681750"/>
                    </a:lnTo>
                    <a:lnTo>
                      <a:pt x="352009" y="1681681"/>
                    </a:lnTo>
                    <a:close/>
                    <a:moveTo>
                      <a:pt x="51" y="1681538"/>
                    </a:moveTo>
                    <a:lnTo>
                      <a:pt x="103" y="1681611"/>
                    </a:lnTo>
                    <a:lnTo>
                      <a:pt x="0" y="1681611"/>
                    </a:lnTo>
                    <a:close/>
                    <a:moveTo>
                      <a:pt x="1179729" y="0"/>
                    </a:moveTo>
                    <a:lnTo>
                      <a:pt x="1179729" y="1002977"/>
                    </a:lnTo>
                    <a:lnTo>
                      <a:pt x="703966" y="1681538"/>
                    </a:lnTo>
                    <a:lnTo>
                      <a:pt x="352009" y="117985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27" name="Gruppieren 126"/>
            <p:cNvGrpSpPr/>
            <p:nvPr userDrawn="1"/>
          </p:nvGrpSpPr>
          <p:grpSpPr>
            <a:xfrm>
              <a:off x="6077931" y="0"/>
              <a:ext cx="4126388" cy="2661475"/>
              <a:chOff x="6077931" y="0"/>
              <a:chExt cx="4126388" cy="2661475"/>
            </a:xfrm>
          </p:grpSpPr>
          <p:sp>
            <p:nvSpPr>
              <p:cNvPr id="132" name="Flussdiagramm: Daten 6"/>
              <p:cNvSpPr/>
              <p:nvPr userDrawn="1"/>
            </p:nvSpPr>
            <p:spPr>
              <a:xfrm rot="18300000" flipV="1">
                <a:off x="7894647" y="2066736"/>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3" name="Rechteck 59"/>
              <p:cNvSpPr/>
              <p:nvPr userDrawn="1"/>
            </p:nvSpPr>
            <p:spPr>
              <a:xfrm>
                <a:off x="6077931" y="0"/>
                <a:ext cx="2415205" cy="2440879"/>
              </a:xfrm>
              <a:custGeom>
                <a:avLst/>
                <a:gdLst/>
                <a:ahLst/>
                <a:cxnLst/>
                <a:rect l="l" t="t" r="r" b="b"/>
                <a:pathLst>
                  <a:path w="2415205" h="2440879">
                    <a:moveTo>
                      <a:pt x="1711291" y="2440740"/>
                    </a:moveTo>
                    <a:lnTo>
                      <a:pt x="2063195" y="2440810"/>
                    </a:lnTo>
                    <a:lnTo>
                      <a:pt x="1711388" y="2440879"/>
                    </a:lnTo>
                    <a:close/>
                    <a:moveTo>
                      <a:pt x="2415153" y="2440666"/>
                    </a:moveTo>
                    <a:lnTo>
                      <a:pt x="2415205" y="2440740"/>
                    </a:lnTo>
                    <a:lnTo>
                      <a:pt x="2415102" y="2440740"/>
                    </a:lnTo>
                    <a:close/>
                    <a:moveTo>
                      <a:pt x="0" y="0"/>
                    </a:moveTo>
                    <a:lnTo>
                      <a:pt x="702911" y="0"/>
                    </a:lnTo>
                    <a:lnTo>
                      <a:pt x="2063195" y="1938978"/>
                    </a:lnTo>
                    <a:lnTo>
                      <a:pt x="1711238" y="244066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34" name="Rechteck 60"/>
              <p:cNvSpPr/>
              <p:nvPr userDrawn="1"/>
            </p:nvSpPr>
            <p:spPr>
              <a:xfrm>
                <a:off x="7789115" y="0"/>
                <a:ext cx="2415204" cy="2440878"/>
              </a:xfrm>
              <a:custGeom>
                <a:avLst/>
                <a:gdLst/>
                <a:ahLst/>
                <a:cxnLst/>
                <a:rect l="l" t="t" r="r" b="b"/>
                <a:pathLst>
                  <a:path w="2415204" h="2440878">
                    <a:moveTo>
                      <a:pt x="703915" y="2440739"/>
                    </a:moveTo>
                    <a:lnTo>
                      <a:pt x="703816" y="2440878"/>
                    </a:lnTo>
                    <a:lnTo>
                      <a:pt x="352009" y="2440809"/>
                    </a:lnTo>
                    <a:close/>
                    <a:moveTo>
                      <a:pt x="51" y="2440666"/>
                    </a:moveTo>
                    <a:lnTo>
                      <a:pt x="103" y="2440739"/>
                    </a:lnTo>
                    <a:lnTo>
                      <a:pt x="0" y="2440739"/>
                    </a:lnTo>
                    <a:close/>
                    <a:moveTo>
                      <a:pt x="1712292" y="0"/>
                    </a:moveTo>
                    <a:lnTo>
                      <a:pt x="2415204" y="0"/>
                    </a:lnTo>
                    <a:lnTo>
                      <a:pt x="703966" y="2440666"/>
                    </a:lnTo>
                    <a:lnTo>
                      <a:pt x="352009" y="19389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28" name="Gruppieren 127"/>
            <p:cNvGrpSpPr/>
            <p:nvPr userDrawn="1"/>
          </p:nvGrpSpPr>
          <p:grpSpPr>
            <a:xfrm>
              <a:off x="7411824" y="0"/>
              <a:ext cx="3795010" cy="2425160"/>
              <a:chOff x="7411824" y="0"/>
              <a:chExt cx="3795010" cy="2425160"/>
            </a:xfrm>
          </p:grpSpPr>
          <p:sp>
            <p:nvSpPr>
              <p:cNvPr id="129" name="Flussdiagramm: Daten 6"/>
              <p:cNvSpPr/>
              <p:nvPr userDrawn="1"/>
            </p:nvSpPr>
            <p:spPr>
              <a:xfrm rot="18300000" flipV="1">
                <a:off x="9062851" y="1830421"/>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0" name="Rechteck 63"/>
              <p:cNvSpPr/>
              <p:nvPr userDrawn="1"/>
            </p:nvSpPr>
            <p:spPr>
              <a:xfrm>
                <a:off x="7411824" y="0"/>
                <a:ext cx="2249515" cy="2204564"/>
              </a:xfrm>
              <a:custGeom>
                <a:avLst/>
                <a:gdLst/>
                <a:ahLst/>
                <a:cxnLst/>
                <a:rect l="l" t="t" r="r" b="b"/>
                <a:pathLst>
                  <a:path w="2249515" h="2204564">
                    <a:moveTo>
                      <a:pt x="1545601" y="2204425"/>
                    </a:moveTo>
                    <a:lnTo>
                      <a:pt x="1897505" y="2204495"/>
                    </a:lnTo>
                    <a:lnTo>
                      <a:pt x="1545698" y="2204564"/>
                    </a:lnTo>
                    <a:close/>
                    <a:moveTo>
                      <a:pt x="2249463" y="2204351"/>
                    </a:moveTo>
                    <a:lnTo>
                      <a:pt x="2249515" y="2204425"/>
                    </a:lnTo>
                    <a:lnTo>
                      <a:pt x="2249412" y="2204425"/>
                    </a:lnTo>
                    <a:close/>
                    <a:moveTo>
                      <a:pt x="0" y="0"/>
                    </a:moveTo>
                    <a:lnTo>
                      <a:pt x="703008" y="0"/>
                    </a:lnTo>
                    <a:lnTo>
                      <a:pt x="1897505" y="1702663"/>
                    </a:lnTo>
                    <a:lnTo>
                      <a:pt x="1545549" y="220435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31" name="Rechteck 67"/>
              <p:cNvSpPr/>
              <p:nvPr userDrawn="1"/>
            </p:nvSpPr>
            <p:spPr>
              <a:xfrm>
                <a:off x="8957319" y="0"/>
                <a:ext cx="2249515" cy="2204563"/>
              </a:xfrm>
              <a:custGeom>
                <a:avLst/>
                <a:gdLst/>
                <a:ahLst/>
                <a:cxnLst/>
                <a:rect l="l" t="t" r="r" b="b"/>
                <a:pathLst>
                  <a:path w="2249515" h="2204563">
                    <a:moveTo>
                      <a:pt x="703915" y="2204424"/>
                    </a:moveTo>
                    <a:lnTo>
                      <a:pt x="703817" y="2204563"/>
                    </a:lnTo>
                    <a:lnTo>
                      <a:pt x="352009" y="2204494"/>
                    </a:lnTo>
                    <a:close/>
                    <a:moveTo>
                      <a:pt x="51" y="2204351"/>
                    </a:moveTo>
                    <a:lnTo>
                      <a:pt x="103" y="2204424"/>
                    </a:lnTo>
                    <a:lnTo>
                      <a:pt x="0" y="2204424"/>
                    </a:lnTo>
                    <a:close/>
                    <a:moveTo>
                      <a:pt x="1546507" y="0"/>
                    </a:moveTo>
                    <a:lnTo>
                      <a:pt x="2249515" y="0"/>
                    </a:lnTo>
                    <a:lnTo>
                      <a:pt x="703966" y="2204351"/>
                    </a:lnTo>
                    <a:lnTo>
                      <a:pt x="352009" y="1702663"/>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sp>
        <p:nvSpPr>
          <p:cNvPr id="10" name="Titel 1"/>
          <p:cNvSpPr>
            <a:spLocks noGrp="1"/>
          </p:cNvSpPr>
          <p:nvPr>
            <p:ph type="title" hasCustomPrompt="1"/>
          </p:nvPr>
        </p:nvSpPr>
        <p:spPr>
          <a:xfrm>
            <a:off x="783384" y="1"/>
            <a:ext cx="7577234" cy="3741441"/>
          </a:xfrm>
        </p:spPr>
        <p:txBody>
          <a:bodyPr rIns="2520000" anchor="b" anchorCtr="0">
            <a:noAutofit/>
          </a:bodyPr>
          <a:lstStyle>
            <a:lvl1pPr algn="l">
              <a:lnSpc>
                <a:spcPct val="80000"/>
              </a:lnSpc>
              <a:defRPr sz="7000" b="0" cap="all">
                <a:solidFill>
                  <a:schemeClr val="accent1"/>
                </a:solidFill>
                <a:latin typeface="Bebas Neue" pitchFamily="34" charset="0"/>
              </a:defRPr>
            </a:lvl1pPr>
          </a:lstStyle>
          <a:p>
            <a:r>
              <a:rPr lang="de-DE" dirty="0" smtClean="0"/>
              <a:t>FREE POWERPOINT</a:t>
            </a:r>
            <a:br>
              <a:rPr lang="de-DE" dirty="0" smtClean="0"/>
            </a:br>
            <a:r>
              <a:rPr lang="de-DE" dirty="0" smtClean="0"/>
              <a:t>TEMPLATE</a:t>
            </a:r>
            <a:endParaRPr lang="en-US" dirty="0"/>
          </a:p>
        </p:txBody>
      </p:sp>
      <p:sp>
        <p:nvSpPr>
          <p:cNvPr id="11" name="Textplatzhalter 2"/>
          <p:cNvSpPr>
            <a:spLocks noGrp="1"/>
          </p:cNvSpPr>
          <p:nvPr>
            <p:ph type="body" idx="1" hasCustomPrompt="1"/>
          </p:nvPr>
        </p:nvSpPr>
        <p:spPr>
          <a:xfrm>
            <a:off x="783384" y="3741442"/>
            <a:ext cx="7577234" cy="2061759"/>
          </a:xfrm>
          <a:prstGeom prst="rect">
            <a:avLst/>
          </a:prstGeom>
        </p:spPr>
        <p:txBody>
          <a:bodyPr rIns="3600000" anchor="t" anchorCtr="0"/>
          <a:lstStyle>
            <a:lvl1pPr marL="0" indent="0">
              <a:lnSpc>
                <a:spcPct val="80000"/>
              </a:lnSpc>
              <a:buNone/>
              <a:defRPr sz="320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PRESENTATIONLOAD</a:t>
            </a:r>
          </a:p>
        </p:txBody>
      </p:sp>
    </p:spTree>
    <p:extLst>
      <p:ext uri="{BB962C8B-B14F-4D97-AF65-F5344CB8AC3E}">
        <p14:creationId xmlns:p14="http://schemas.microsoft.com/office/powerpoint/2010/main" val="174920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SEPERATOR">
    <p:spTree>
      <p:nvGrpSpPr>
        <p:cNvPr id="1" name=""/>
        <p:cNvGrpSpPr/>
        <p:nvPr/>
      </p:nvGrpSpPr>
      <p:grpSpPr>
        <a:xfrm>
          <a:off x="0" y="0"/>
          <a:ext cx="0" cy="0"/>
          <a:chOff x="0" y="0"/>
          <a:chExt cx="0" cy="0"/>
        </a:xfrm>
      </p:grpSpPr>
      <p:sp>
        <p:nvSpPr>
          <p:cNvPr id="40" name="Titel 1"/>
          <p:cNvSpPr>
            <a:spLocks noGrp="1"/>
          </p:cNvSpPr>
          <p:nvPr userDrawn="1">
            <p:ph type="title" hasCustomPrompt="1"/>
          </p:nvPr>
        </p:nvSpPr>
        <p:spPr>
          <a:xfrm>
            <a:off x="805462" y="1006124"/>
            <a:ext cx="5940773" cy="1709842"/>
          </a:xfrm>
        </p:spPr>
        <p:txBody>
          <a:bodyPr tIns="0" anchor="b" anchorCtr="0">
            <a:noAutofit/>
          </a:bodyPr>
          <a:lstStyle>
            <a:lvl1pPr algn="l">
              <a:lnSpc>
                <a:spcPct val="80000"/>
              </a:lnSpc>
              <a:defRPr sz="5400" b="0" cap="none" baseline="0">
                <a:solidFill>
                  <a:schemeClr val="tx1"/>
                </a:solidFill>
                <a:latin typeface="Bebas Neue" panose="020B0506020202020201" pitchFamily="34" charset="0"/>
              </a:defRPr>
            </a:lvl1pPr>
          </a:lstStyle>
          <a:p>
            <a:r>
              <a:rPr lang="de-DE" dirty="0" smtClean="0"/>
              <a:t>Free PowerPoint</a:t>
            </a:r>
            <a:br>
              <a:rPr lang="de-DE" dirty="0" smtClean="0"/>
            </a:br>
            <a:r>
              <a:rPr lang="de-DE" dirty="0" smtClean="0"/>
              <a:t>Template</a:t>
            </a:r>
            <a:endParaRPr lang="en-US" dirty="0"/>
          </a:p>
        </p:txBody>
      </p:sp>
      <p:sp>
        <p:nvSpPr>
          <p:cNvPr id="41" name="Textplatzhalter 2"/>
          <p:cNvSpPr>
            <a:spLocks noGrp="1"/>
          </p:cNvSpPr>
          <p:nvPr userDrawn="1">
            <p:ph type="body" idx="1" hasCustomPrompt="1"/>
          </p:nvPr>
        </p:nvSpPr>
        <p:spPr>
          <a:xfrm>
            <a:off x="805464" y="2715966"/>
            <a:ext cx="5940773" cy="666000"/>
          </a:xfrm>
        </p:spPr>
        <p:txBody>
          <a:bodyPr anchor="t" anchorCtr="0"/>
          <a:lstStyle>
            <a:lvl1pPr marL="0" marR="0" indent="0" algn="l" defTabSz="914400" rtl="0" eaLnBrk="1" fontAlgn="auto" latinLnBrk="0" hangingPunct="1">
              <a:lnSpc>
                <a:spcPct val="80000"/>
              </a:lnSpc>
              <a:spcBef>
                <a:spcPts val="0"/>
              </a:spcBef>
              <a:spcAft>
                <a:spcPts val="1000"/>
              </a:spcAft>
              <a:buClrTx/>
              <a:buSzTx/>
              <a:buFont typeface="Wingdings" panose="05000000000000000000" pitchFamily="2" charset="2"/>
              <a:buNone/>
              <a:tabLst/>
              <a:defRPr sz="2400">
                <a:solidFill>
                  <a:schemeClr val="tx1">
                    <a:lumMod val="50000"/>
                    <a:lumOff val="50000"/>
                  </a:schemeClr>
                </a:solidFill>
                <a:latin typeface="Calibri Light" panose="020F03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80000"/>
              </a:lnSpc>
              <a:spcBef>
                <a:spcPts val="0"/>
              </a:spcBef>
              <a:spcAft>
                <a:spcPts val="1000"/>
              </a:spcAft>
              <a:buClrTx/>
              <a:buSzTx/>
              <a:buFont typeface="Wingdings" panose="05000000000000000000" pitchFamily="2" charset="2"/>
              <a:buNone/>
              <a:tabLst/>
              <a:defRPr/>
            </a:pPr>
            <a:r>
              <a:rPr lang="de-DE" dirty="0" smtClean="0"/>
              <a:t>PRESENTATIONLOAD</a:t>
            </a:r>
          </a:p>
          <a:p>
            <a:pPr lvl="0"/>
            <a:endParaRPr lang="de-DE" dirty="0" smtClean="0"/>
          </a:p>
        </p:txBody>
      </p:sp>
      <p:grpSp>
        <p:nvGrpSpPr>
          <p:cNvPr id="27" name="Gruppieren 26"/>
          <p:cNvGrpSpPr/>
          <p:nvPr userDrawn="1"/>
        </p:nvGrpSpPr>
        <p:grpSpPr>
          <a:xfrm>
            <a:off x="3531019" y="3245471"/>
            <a:ext cx="5612981" cy="3612530"/>
            <a:chOff x="6577432" y="3245471"/>
            <a:chExt cx="5612981" cy="3612530"/>
          </a:xfrm>
        </p:grpSpPr>
        <p:grpSp>
          <p:nvGrpSpPr>
            <p:cNvPr id="28" name="Gruppieren 27"/>
            <p:cNvGrpSpPr/>
            <p:nvPr userDrawn="1"/>
          </p:nvGrpSpPr>
          <p:grpSpPr>
            <a:xfrm>
              <a:off x="7593020" y="3245471"/>
              <a:ext cx="4597393" cy="3612530"/>
              <a:chOff x="7593020" y="3245471"/>
              <a:chExt cx="4597393" cy="3612530"/>
            </a:xfrm>
          </p:grpSpPr>
          <p:sp>
            <p:nvSpPr>
              <p:cNvPr id="43" name="Flussdiagramm: Daten 6"/>
              <p:cNvSpPr/>
              <p:nvPr userDrawn="1"/>
            </p:nvSpPr>
            <p:spPr>
              <a:xfrm rot="14100000" flipH="1" flipV="1">
                <a:off x="10072040" y="3265255"/>
                <a:ext cx="668945" cy="629378"/>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Rechteck 4"/>
              <p:cNvSpPr/>
              <p:nvPr userDrawn="1"/>
            </p:nvSpPr>
            <p:spPr>
              <a:xfrm>
                <a:off x="9956851" y="3486255"/>
                <a:ext cx="2233562" cy="3183919"/>
              </a:xfrm>
              <a:custGeom>
                <a:avLst/>
                <a:gdLst/>
                <a:ahLst/>
                <a:cxnLst/>
                <a:rect l="l" t="t" r="r" b="b"/>
                <a:pathLst>
                  <a:path w="2233562" h="3183919">
                    <a:moveTo>
                      <a:pt x="768385" y="232"/>
                    </a:moveTo>
                    <a:lnTo>
                      <a:pt x="2233562" y="2089951"/>
                    </a:lnTo>
                    <a:lnTo>
                      <a:pt x="2233562" y="3183919"/>
                    </a:lnTo>
                    <a:lnTo>
                      <a:pt x="384221" y="547828"/>
                    </a:lnTo>
                    <a:close/>
                    <a:moveTo>
                      <a:pt x="0" y="152"/>
                    </a:moveTo>
                    <a:lnTo>
                      <a:pt x="113" y="152"/>
                    </a:lnTo>
                    <a:lnTo>
                      <a:pt x="56" y="232"/>
                    </a:lnTo>
                    <a:close/>
                    <a:moveTo>
                      <a:pt x="768221" y="0"/>
                    </a:moveTo>
                    <a:lnTo>
                      <a:pt x="768328" y="152"/>
                    </a:lnTo>
                    <a:lnTo>
                      <a:pt x="384220" y="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45" name="Rechteck 90"/>
              <p:cNvSpPr/>
              <p:nvPr userDrawn="1"/>
            </p:nvSpPr>
            <p:spPr>
              <a:xfrm>
                <a:off x="7593020" y="3486254"/>
                <a:ext cx="3132274" cy="3371747"/>
              </a:xfrm>
              <a:custGeom>
                <a:avLst/>
                <a:gdLst/>
                <a:ahLst/>
                <a:cxnLst/>
                <a:rect l="l" t="t" r="r" b="b"/>
                <a:pathLst>
                  <a:path w="3132274" h="3371747">
                    <a:moveTo>
                      <a:pt x="2363890" y="233"/>
                    </a:moveTo>
                    <a:lnTo>
                      <a:pt x="2748053" y="547829"/>
                    </a:lnTo>
                    <a:lnTo>
                      <a:pt x="766942" y="3371747"/>
                    </a:lnTo>
                    <a:lnTo>
                      <a:pt x="0" y="3371747"/>
                    </a:lnTo>
                    <a:close/>
                    <a:moveTo>
                      <a:pt x="3132274" y="152"/>
                    </a:moveTo>
                    <a:lnTo>
                      <a:pt x="3132217" y="233"/>
                    </a:lnTo>
                    <a:lnTo>
                      <a:pt x="3132161" y="152"/>
                    </a:lnTo>
                    <a:close/>
                    <a:moveTo>
                      <a:pt x="2364053" y="0"/>
                    </a:moveTo>
                    <a:lnTo>
                      <a:pt x="2748053" y="76"/>
                    </a:lnTo>
                    <a:lnTo>
                      <a:pt x="2363946" y="152"/>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29" name="Gruppieren 28"/>
            <p:cNvGrpSpPr/>
            <p:nvPr userDrawn="1"/>
          </p:nvGrpSpPr>
          <p:grpSpPr>
            <a:xfrm>
              <a:off x="6577432" y="5180674"/>
              <a:ext cx="2563671" cy="1677327"/>
              <a:chOff x="6577432" y="5180674"/>
              <a:chExt cx="2563671" cy="1677327"/>
            </a:xfrm>
          </p:grpSpPr>
          <p:sp>
            <p:nvSpPr>
              <p:cNvPr id="35" name="Flussdiagramm: Daten 6"/>
              <p:cNvSpPr/>
              <p:nvPr userDrawn="1"/>
            </p:nvSpPr>
            <p:spPr>
              <a:xfrm rot="14100000" flipH="1" flipV="1">
                <a:off x="7726988" y="5190401"/>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Rechteck 89"/>
              <p:cNvSpPr/>
              <p:nvPr userDrawn="1"/>
            </p:nvSpPr>
            <p:spPr>
              <a:xfrm>
                <a:off x="7670354" y="5299062"/>
                <a:ext cx="1470749" cy="1558938"/>
              </a:xfrm>
              <a:custGeom>
                <a:avLst/>
                <a:gdLst/>
                <a:ahLst/>
                <a:cxnLst/>
                <a:rect l="l" t="t" r="r" b="b"/>
                <a:pathLst>
                  <a:path w="1470749" h="1558938">
                    <a:moveTo>
                      <a:pt x="377802" y="114"/>
                    </a:moveTo>
                    <a:lnTo>
                      <a:pt x="1470749" y="1558938"/>
                    </a:lnTo>
                    <a:lnTo>
                      <a:pt x="1093614" y="1558938"/>
                    </a:lnTo>
                    <a:lnTo>
                      <a:pt x="188914" y="269358"/>
                    </a:lnTo>
                    <a:close/>
                    <a:moveTo>
                      <a:pt x="0" y="75"/>
                    </a:moveTo>
                    <a:lnTo>
                      <a:pt x="55" y="75"/>
                    </a:lnTo>
                    <a:lnTo>
                      <a:pt x="26" y="115"/>
                    </a:lnTo>
                    <a:close/>
                    <a:moveTo>
                      <a:pt x="377722" y="0"/>
                    </a:moveTo>
                    <a:lnTo>
                      <a:pt x="377774" y="75"/>
                    </a:lnTo>
                    <a:lnTo>
                      <a:pt x="188914" y="37"/>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42" name="Rechteck 91"/>
              <p:cNvSpPr/>
              <p:nvPr userDrawn="1"/>
            </p:nvSpPr>
            <p:spPr>
              <a:xfrm>
                <a:off x="6577432" y="5299064"/>
                <a:ext cx="1470748" cy="1558937"/>
              </a:xfrm>
              <a:custGeom>
                <a:avLst/>
                <a:gdLst/>
                <a:ahLst/>
                <a:cxnLst/>
                <a:rect l="l" t="t" r="r" b="b"/>
                <a:pathLst>
                  <a:path w="1470748" h="1558937">
                    <a:moveTo>
                      <a:pt x="1092946" y="114"/>
                    </a:moveTo>
                    <a:lnTo>
                      <a:pt x="1281834" y="269358"/>
                    </a:lnTo>
                    <a:lnTo>
                      <a:pt x="377134" y="1558937"/>
                    </a:lnTo>
                    <a:lnTo>
                      <a:pt x="0" y="1558937"/>
                    </a:lnTo>
                    <a:close/>
                    <a:moveTo>
                      <a:pt x="1470748" y="75"/>
                    </a:moveTo>
                    <a:lnTo>
                      <a:pt x="1470720" y="115"/>
                    </a:lnTo>
                    <a:lnTo>
                      <a:pt x="1470693" y="75"/>
                    </a:lnTo>
                    <a:close/>
                    <a:moveTo>
                      <a:pt x="1093026" y="0"/>
                    </a:moveTo>
                    <a:lnTo>
                      <a:pt x="1281833" y="37"/>
                    </a:lnTo>
                    <a:lnTo>
                      <a:pt x="1092974" y="75"/>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30" name="Gruppieren 29"/>
            <p:cNvGrpSpPr/>
            <p:nvPr userDrawn="1"/>
          </p:nvGrpSpPr>
          <p:grpSpPr>
            <a:xfrm>
              <a:off x="7702310" y="4699902"/>
              <a:ext cx="3394601" cy="2158099"/>
              <a:chOff x="7702310" y="4699902"/>
              <a:chExt cx="3394601" cy="2158099"/>
            </a:xfrm>
          </p:grpSpPr>
          <p:sp>
            <p:nvSpPr>
              <p:cNvPr id="31" name="Flussdiagramm: Daten 6"/>
              <p:cNvSpPr/>
              <p:nvPr userDrawn="1"/>
            </p:nvSpPr>
            <p:spPr>
              <a:xfrm rot="14100000" flipH="1" flipV="1">
                <a:off x="9169333" y="4716836"/>
                <a:ext cx="572582" cy="538714"/>
              </a:xfrm>
              <a:custGeom>
                <a:avLst/>
                <a:gdLst/>
                <a:ahLst/>
                <a:cxnLst/>
                <a:rect l="l" t="t" r="r" b="b"/>
                <a:pathLst>
                  <a:path w="572582" h="538714">
                    <a:moveTo>
                      <a:pt x="188525" y="269280"/>
                    </a:moveTo>
                    <a:lnTo>
                      <a:pt x="0" y="538634"/>
                    </a:lnTo>
                    <a:lnTo>
                      <a:pt x="29" y="538714"/>
                    </a:lnTo>
                    <a:lnTo>
                      <a:pt x="572582" y="538199"/>
                    </a:lnTo>
                    <a:lnTo>
                      <a:pt x="377240" y="0"/>
                    </a:lnTo>
                    <a:lnTo>
                      <a:pt x="37715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Rechteck 87"/>
              <p:cNvSpPr/>
              <p:nvPr userDrawn="1"/>
            </p:nvSpPr>
            <p:spPr>
              <a:xfrm>
                <a:off x="9070737" y="4906000"/>
                <a:ext cx="2026174" cy="1952001"/>
              </a:xfrm>
              <a:custGeom>
                <a:avLst/>
                <a:gdLst/>
                <a:ahLst/>
                <a:cxnLst/>
                <a:rect l="l" t="t" r="r" b="b"/>
                <a:pathLst>
                  <a:path w="2026174" h="1952001">
                    <a:moveTo>
                      <a:pt x="657696" y="199"/>
                    </a:moveTo>
                    <a:lnTo>
                      <a:pt x="2026174" y="1952001"/>
                    </a:lnTo>
                    <a:lnTo>
                      <a:pt x="1369329" y="1952001"/>
                    </a:lnTo>
                    <a:lnTo>
                      <a:pt x="328872" y="468912"/>
                    </a:lnTo>
                    <a:close/>
                    <a:moveTo>
                      <a:pt x="96" y="130"/>
                    </a:moveTo>
                    <a:lnTo>
                      <a:pt x="48" y="200"/>
                    </a:lnTo>
                    <a:lnTo>
                      <a:pt x="0" y="130"/>
                    </a:lnTo>
                    <a:close/>
                    <a:moveTo>
                      <a:pt x="657556" y="0"/>
                    </a:moveTo>
                    <a:lnTo>
                      <a:pt x="657647" y="130"/>
                    </a:lnTo>
                    <a:lnTo>
                      <a:pt x="328872" y="65"/>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34" name="Rechteck 88"/>
              <p:cNvSpPr/>
              <p:nvPr userDrawn="1"/>
            </p:nvSpPr>
            <p:spPr>
              <a:xfrm>
                <a:off x="7702310" y="4906002"/>
                <a:ext cx="2026174" cy="1951999"/>
              </a:xfrm>
              <a:custGeom>
                <a:avLst/>
                <a:gdLst/>
                <a:ahLst/>
                <a:cxnLst/>
                <a:rect l="l" t="t" r="r" b="b"/>
                <a:pathLst>
                  <a:path w="2026174" h="1951999">
                    <a:moveTo>
                      <a:pt x="1368478" y="199"/>
                    </a:moveTo>
                    <a:lnTo>
                      <a:pt x="1697302" y="468912"/>
                    </a:lnTo>
                    <a:lnTo>
                      <a:pt x="656847" y="1951999"/>
                    </a:lnTo>
                    <a:lnTo>
                      <a:pt x="0" y="1951999"/>
                    </a:lnTo>
                    <a:close/>
                    <a:moveTo>
                      <a:pt x="2026174" y="130"/>
                    </a:moveTo>
                    <a:lnTo>
                      <a:pt x="2026125" y="199"/>
                    </a:lnTo>
                    <a:lnTo>
                      <a:pt x="2026077" y="130"/>
                    </a:lnTo>
                    <a:close/>
                    <a:moveTo>
                      <a:pt x="1368618" y="0"/>
                    </a:moveTo>
                    <a:lnTo>
                      <a:pt x="1697301" y="64"/>
                    </a:lnTo>
                    <a:lnTo>
                      <a:pt x="1368526" y="13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spTree>
    <p:extLst>
      <p:ext uri="{BB962C8B-B14F-4D97-AF65-F5344CB8AC3E}">
        <p14:creationId xmlns:p14="http://schemas.microsoft.com/office/powerpoint/2010/main" val="129403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PERATOR">
    <p:spTree>
      <p:nvGrpSpPr>
        <p:cNvPr id="1" name=""/>
        <p:cNvGrpSpPr/>
        <p:nvPr/>
      </p:nvGrpSpPr>
      <p:grpSpPr>
        <a:xfrm>
          <a:off x="0" y="0"/>
          <a:ext cx="0" cy="0"/>
          <a:chOff x="0" y="0"/>
          <a:chExt cx="0" cy="0"/>
        </a:xfrm>
      </p:grpSpPr>
      <p:sp>
        <p:nvSpPr>
          <p:cNvPr id="42" name="Titel 1"/>
          <p:cNvSpPr>
            <a:spLocks noGrp="1"/>
          </p:cNvSpPr>
          <p:nvPr>
            <p:ph type="title" hasCustomPrompt="1"/>
          </p:nvPr>
        </p:nvSpPr>
        <p:spPr>
          <a:xfrm>
            <a:off x="805462" y="1006124"/>
            <a:ext cx="5940773" cy="1709842"/>
          </a:xfrm>
        </p:spPr>
        <p:txBody>
          <a:bodyPr tIns="0" anchor="b" anchorCtr="0">
            <a:noAutofit/>
          </a:bodyPr>
          <a:lstStyle>
            <a:lvl1pPr algn="l">
              <a:lnSpc>
                <a:spcPct val="80000"/>
              </a:lnSpc>
              <a:defRPr sz="5400" b="0" cap="none" baseline="0">
                <a:solidFill>
                  <a:schemeClr val="accent1">
                    <a:lumMod val="50000"/>
                  </a:schemeClr>
                </a:solidFill>
                <a:latin typeface="Bebas Neue" panose="020B0506020202020201" pitchFamily="34" charset="0"/>
              </a:defRPr>
            </a:lvl1pPr>
          </a:lstStyle>
          <a:p>
            <a:r>
              <a:rPr lang="de-DE" dirty="0" smtClean="0"/>
              <a:t>Free PowerPoint</a:t>
            </a:r>
            <a:br>
              <a:rPr lang="de-DE" dirty="0" smtClean="0"/>
            </a:br>
            <a:r>
              <a:rPr lang="de-DE" dirty="0" smtClean="0"/>
              <a:t>Template</a:t>
            </a:r>
            <a:endParaRPr lang="en-US" dirty="0"/>
          </a:p>
        </p:txBody>
      </p:sp>
      <p:sp>
        <p:nvSpPr>
          <p:cNvPr id="43" name="Textplatzhalter 2"/>
          <p:cNvSpPr>
            <a:spLocks noGrp="1"/>
          </p:cNvSpPr>
          <p:nvPr>
            <p:ph type="body" idx="1" hasCustomPrompt="1"/>
          </p:nvPr>
        </p:nvSpPr>
        <p:spPr>
          <a:xfrm>
            <a:off x="805464" y="2715966"/>
            <a:ext cx="5940773" cy="666000"/>
          </a:xfrm>
          <a:prstGeom prst="rect">
            <a:avLst/>
          </a:prstGeom>
        </p:spPr>
        <p:txBody>
          <a:bodyPr anchor="t" anchorCtr="0"/>
          <a:lstStyle>
            <a:lvl1pPr marL="0" marR="0" indent="0" algn="l" defTabSz="914400" rtl="0" eaLnBrk="1" fontAlgn="auto" latinLnBrk="0" hangingPunct="1">
              <a:lnSpc>
                <a:spcPct val="80000"/>
              </a:lnSpc>
              <a:spcBef>
                <a:spcPts val="0"/>
              </a:spcBef>
              <a:spcAft>
                <a:spcPts val="1000"/>
              </a:spcAft>
              <a:buClrTx/>
              <a:buSzTx/>
              <a:buFont typeface="Wingdings" panose="05000000000000000000" pitchFamily="2" charset="2"/>
              <a:buNone/>
              <a:tabLst/>
              <a:defRPr sz="2400">
                <a:solidFill>
                  <a:schemeClr val="tx1">
                    <a:lumMod val="50000"/>
                    <a:lumOff val="50000"/>
                  </a:schemeClr>
                </a:solidFill>
                <a:latin typeface="Calibri Light" panose="020F03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80000"/>
              </a:lnSpc>
              <a:spcBef>
                <a:spcPts val="0"/>
              </a:spcBef>
              <a:spcAft>
                <a:spcPts val="1000"/>
              </a:spcAft>
              <a:buClrTx/>
              <a:buSzTx/>
              <a:buFont typeface="Wingdings" panose="05000000000000000000" pitchFamily="2" charset="2"/>
              <a:buNone/>
              <a:tabLst/>
              <a:defRPr/>
            </a:pPr>
            <a:r>
              <a:rPr lang="de-DE" dirty="0" smtClean="0"/>
              <a:t>PRESENTATIONLOAD</a:t>
            </a:r>
          </a:p>
          <a:p>
            <a:pPr lvl="0"/>
            <a:endParaRPr lang="de-DE" dirty="0" smtClean="0"/>
          </a:p>
        </p:txBody>
      </p:sp>
      <p:grpSp>
        <p:nvGrpSpPr>
          <p:cNvPr id="50" name="Gruppieren 49"/>
          <p:cNvGrpSpPr/>
          <p:nvPr userDrawn="1"/>
        </p:nvGrpSpPr>
        <p:grpSpPr>
          <a:xfrm>
            <a:off x="3531019" y="3245471"/>
            <a:ext cx="5612981" cy="3612530"/>
            <a:chOff x="6577432" y="3245471"/>
            <a:chExt cx="5612981" cy="3612530"/>
          </a:xfrm>
        </p:grpSpPr>
        <p:grpSp>
          <p:nvGrpSpPr>
            <p:cNvPr id="51" name="Gruppieren 50"/>
            <p:cNvGrpSpPr/>
            <p:nvPr userDrawn="1"/>
          </p:nvGrpSpPr>
          <p:grpSpPr>
            <a:xfrm>
              <a:off x="7593020" y="3245471"/>
              <a:ext cx="4597393" cy="3612530"/>
              <a:chOff x="7593020" y="3245471"/>
              <a:chExt cx="4597393" cy="3612530"/>
            </a:xfrm>
          </p:grpSpPr>
          <p:sp>
            <p:nvSpPr>
              <p:cNvPr id="60" name="Flussdiagramm: Daten 6"/>
              <p:cNvSpPr/>
              <p:nvPr userDrawn="1"/>
            </p:nvSpPr>
            <p:spPr>
              <a:xfrm rot="14100000" flipH="1" flipV="1">
                <a:off x="10072040" y="3265255"/>
                <a:ext cx="668945" cy="629378"/>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61" name="Rechteck 4"/>
              <p:cNvSpPr/>
              <p:nvPr userDrawn="1"/>
            </p:nvSpPr>
            <p:spPr>
              <a:xfrm>
                <a:off x="9956851" y="3486255"/>
                <a:ext cx="2233562" cy="3183919"/>
              </a:xfrm>
              <a:custGeom>
                <a:avLst/>
                <a:gdLst/>
                <a:ahLst/>
                <a:cxnLst/>
                <a:rect l="l" t="t" r="r" b="b"/>
                <a:pathLst>
                  <a:path w="2233562" h="3183919">
                    <a:moveTo>
                      <a:pt x="768385" y="232"/>
                    </a:moveTo>
                    <a:lnTo>
                      <a:pt x="2233562" y="2089951"/>
                    </a:lnTo>
                    <a:lnTo>
                      <a:pt x="2233562" y="3183919"/>
                    </a:lnTo>
                    <a:lnTo>
                      <a:pt x="384221" y="547828"/>
                    </a:lnTo>
                    <a:close/>
                    <a:moveTo>
                      <a:pt x="0" y="152"/>
                    </a:moveTo>
                    <a:lnTo>
                      <a:pt x="113" y="152"/>
                    </a:lnTo>
                    <a:lnTo>
                      <a:pt x="56" y="232"/>
                    </a:lnTo>
                    <a:close/>
                    <a:moveTo>
                      <a:pt x="768221" y="0"/>
                    </a:moveTo>
                    <a:lnTo>
                      <a:pt x="768328" y="152"/>
                    </a:lnTo>
                    <a:lnTo>
                      <a:pt x="384220" y="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62" name="Rechteck 90"/>
              <p:cNvSpPr/>
              <p:nvPr userDrawn="1"/>
            </p:nvSpPr>
            <p:spPr>
              <a:xfrm>
                <a:off x="7593020" y="3486254"/>
                <a:ext cx="3132274" cy="3371747"/>
              </a:xfrm>
              <a:custGeom>
                <a:avLst/>
                <a:gdLst/>
                <a:ahLst/>
                <a:cxnLst/>
                <a:rect l="l" t="t" r="r" b="b"/>
                <a:pathLst>
                  <a:path w="3132274" h="3371747">
                    <a:moveTo>
                      <a:pt x="2363890" y="233"/>
                    </a:moveTo>
                    <a:lnTo>
                      <a:pt x="2748053" y="547829"/>
                    </a:lnTo>
                    <a:lnTo>
                      <a:pt x="766942" y="3371747"/>
                    </a:lnTo>
                    <a:lnTo>
                      <a:pt x="0" y="3371747"/>
                    </a:lnTo>
                    <a:close/>
                    <a:moveTo>
                      <a:pt x="3132274" y="152"/>
                    </a:moveTo>
                    <a:lnTo>
                      <a:pt x="3132217" y="233"/>
                    </a:lnTo>
                    <a:lnTo>
                      <a:pt x="3132161" y="152"/>
                    </a:lnTo>
                    <a:close/>
                    <a:moveTo>
                      <a:pt x="2364053" y="0"/>
                    </a:moveTo>
                    <a:lnTo>
                      <a:pt x="2748053" y="76"/>
                    </a:lnTo>
                    <a:lnTo>
                      <a:pt x="2363946" y="152"/>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52" name="Gruppieren 51"/>
            <p:cNvGrpSpPr/>
            <p:nvPr userDrawn="1"/>
          </p:nvGrpSpPr>
          <p:grpSpPr>
            <a:xfrm>
              <a:off x="6577432" y="5180674"/>
              <a:ext cx="2563671" cy="1677327"/>
              <a:chOff x="6577432" y="5180674"/>
              <a:chExt cx="2563671" cy="1677327"/>
            </a:xfrm>
          </p:grpSpPr>
          <p:sp>
            <p:nvSpPr>
              <p:cNvPr id="57" name="Flussdiagramm: Daten 6"/>
              <p:cNvSpPr/>
              <p:nvPr userDrawn="1"/>
            </p:nvSpPr>
            <p:spPr>
              <a:xfrm rot="14100000" flipH="1" flipV="1">
                <a:off x="7726988" y="5190401"/>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58" name="Rechteck 89"/>
              <p:cNvSpPr/>
              <p:nvPr userDrawn="1"/>
            </p:nvSpPr>
            <p:spPr>
              <a:xfrm>
                <a:off x="7670354" y="5299062"/>
                <a:ext cx="1470749" cy="1558938"/>
              </a:xfrm>
              <a:custGeom>
                <a:avLst/>
                <a:gdLst/>
                <a:ahLst/>
                <a:cxnLst/>
                <a:rect l="l" t="t" r="r" b="b"/>
                <a:pathLst>
                  <a:path w="1470749" h="1558938">
                    <a:moveTo>
                      <a:pt x="377802" y="114"/>
                    </a:moveTo>
                    <a:lnTo>
                      <a:pt x="1470749" y="1558938"/>
                    </a:lnTo>
                    <a:lnTo>
                      <a:pt x="1093614" y="1558938"/>
                    </a:lnTo>
                    <a:lnTo>
                      <a:pt x="188914" y="269358"/>
                    </a:lnTo>
                    <a:close/>
                    <a:moveTo>
                      <a:pt x="0" y="75"/>
                    </a:moveTo>
                    <a:lnTo>
                      <a:pt x="55" y="75"/>
                    </a:lnTo>
                    <a:lnTo>
                      <a:pt x="26" y="115"/>
                    </a:lnTo>
                    <a:close/>
                    <a:moveTo>
                      <a:pt x="377722" y="0"/>
                    </a:moveTo>
                    <a:lnTo>
                      <a:pt x="377774" y="75"/>
                    </a:lnTo>
                    <a:lnTo>
                      <a:pt x="188914" y="37"/>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59" name="Rechteck 91"/>
              <p:cNvSpPr/>
              <p:nvPr userDrawn="1"/>
            </p:nvSpPr>
            <p:spPr>
              <a:xfrm>
                <a:off x="6577432" y="5299064"/>
                <a:ext cx="1470748" cy="1558937"/>
              </a:xfrm>
              <a:custGeom>
                <a:avLst/>
                <a:gdLst/>
                <a:ahLst/>
                <a:cxnLst/>
                <a:rect l="l" t="t" r="r" b="b"/>
                <a:pathLst>
                  <a:path w="1470748" h="1558937">
                    <a:moveTo>
                      <a:pt x="1092946" y="114"/>
                    </a:moveTo>
                    <a:lnTo>
                      <a:pt x="1281834" y="269358"/>
                    </a:lnTo>
                    <a:lnTo>
                      <a:pt x="377134" y="1558937"/>
                    </a:lnTo>
                    <a:lnTo>
                      <a:pt x="0" y="1558937"/>
                    </a:lnTo>
                    <a:close/>
                    <a:moveTo>
                      <a:pt x="1470748" y="75"/>
                    </a:moveTo>
                    <a:lnTo>
                      <a:pt x="1470720" y="115"/>
                    </a:lnTo>
                    <a:lnTo>
                      <a:pt x="1470693" y="75"/>
                    </a:lnTo>
                    <a:close/>
                    <a:moveTo>
                      <a:pt x="1093026" y="0"/>
                    </a:moveTo>
                    <a:lnTo>
                      <a:pt x="1281833" y="37"/>
                    </a:lnTo>
                    <a:lnTo>
                      <a:pt x="1092974" y="75"/>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53" name="Gruppieren 52"/>
            <p:cNvGrpSpPr/>
            <p:nvPr userDrawn="1"/>
          </p:nvGrpSpPr>
          <p:grpSpPr>
            <a:xfrm>
              <a:off x="7702310" y="4699902"/>
              <a:ext cx="3394601" cy="2158099"/>
              <a:chOff x="7702310" y="4699902"/>
              <a:chExt cx="3394601" cy="2158099"/>
            </a:xfrm>
          </p:grpSpPr>
          <p:sp>
            <p:nvSpPr>
              <p:cNvPr id="54" name="Flussdiagramm: Daten 6"/>
              <p:cNvSpPr/>
              <p:nvPr userDrawn="1"/>
            </p:nvSpPr>
            <p:spPr>
              <a:xfrm rot="14100000" flipH="1" flipV="1">
                <a:off x="9169333" y="4716836"/>
                <a:ext cx="572582" cy="538714"/>
              </a:xfrm>
              <a:custGeom>
                <a:avLst/>
                <a:gdLst/>
                <a:ahLst/>
                <a:cxnLst/>
                <a:rect l="l" t="t" r="r" b="b"/>
                <a:pathLst>
                  <a:path w="572582" h="538714">
                    <a:moveTo>
                      <a:pt x="188525" y="269280"/>
                    </a:moveTo>
                    <a:lnTo>
                      <a:pt x="0" y="538634"/>
                    </a:lnTo>
                    <a:lnTo>
                      <a:pt x="29" y="538714"/>
                    </a:lnTo>
                    <a:lnTo>
                      <a:pt x="572582" y="538199"/>
                    </a:lnTo>
                    <a:lnTo>
                      <a:pt x="377240" y="0"/>
                    </a:lnTo>
                    <a:lnTo>
                      <a:pt x="37715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55" name="Rechteck 87"/>
              <p:cNvSpPr/>
              <p:nvPr userDrawn="1"/>
            </p:nvSpPr>
            <p:spPr>
              <a:xfrm>
                <a:off x="9070737" y="4906000"/>
                <a:ext cx="2026174" cy="1952001"/>
              </a:xfrm>
              <a:custGeom>
                <a:avLst/>
                <a:gdLst/>
                <a:ahLst/>
                <a:cxnLst/>
                <a:rect l="l" t="t" r="r" b="b"/>
                <a:pathLst>
                  <a:path w="2026174" h="1952001">
                    <a:moveTo>
                      <a:pt x="657696" y="199"/>
                    </a:moveTo>
                    <a:lnTo>
                      <a:pt x="2026174" y="1952001"/>
                    </a:lnTo>
                    <a:lnTo>
                      <a:pt x="1369329" y="1952001"/>
                    </a:lnTo>
                    <a:lnTo>
                      <a:pt x="328872" y="468912"/>
                    </a:lnTo>
                    <a:close/>
                    <a:moveTo>
                      <a:pt x="96" y="130"/>
                    </a:moveTo>
                    <a:lnTo>
                      <a:pt x="48" y="200"/>
                    </a:lnTo>
                    <a:lnTo>
                      <a:pt x="0" y="130"/>
                    </a:lnTo>
                    <a:close/>
                    <a:moveTo>
                      <a:pt x="657556" y="0"/>
                    </a:moveTo>
                    <a:lnTo>
                      <a:pt x="657647" y="130"/>
                    </a:lnTo>
                    <a:lnTo>
                      <a:pt x="328872" y="6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56" name="Rechteck 88"/>
              <p:cNvSpPr/>
              <p:nvPr userDrawn="1"/>
            </p:nvSpPr>
            <p:spPr>
              <a:xfrm>
                <a:off x="7702310" y="4906002"/>
                <a:ext cx="2026174" cy="1951999"/>
              </a:xfrm>
              <a:custGeom>
                <a:avLst/>
                <a:gdLst/>
                <a:ahLst/>
                <a:cxnLst/>
                <a:rect l="l" t="t" r="r" b="b"/>
                <a:pathLst>
                  <a:path w="2026174" h="1951999">
                    <a:moveTo>
                      <a:pt x="1368478" y="199"/>
                    </a:moveTo>
                    <a:lnTo>
                      <a:pt x="1697302" y="468912"/>
                    </a:lnTo>
                    <a:lnTo>
                      <a:pt x="656847" y="1951999"/>
                    </a:lnTo>
                    <a:lnTo>
                      <a:pt x="0" y="1951999"/>
                    </a:lnTo>
                    <a:close/>
                    <a:moveTo>
                      <a:pt x="2026174" y="130"/>
                    </a:moveTo>
                    <a:lnTo>
                      <a:pt x="2026125" y="199"/>
                    </a:lnTo>
                    <a:lnTo>
                      <a:pt x="2026077" y="130"/>
                    </a:lnTo>
                    <a:close/>
                    <a:moveTo>
                      <a:pt x="1368618" y="0"/>
                    </a:moveTo>
                    <a:lnTo>
                      <a:pt x="1697301" y="64"/>
                    </a:lnTo>
                    <a:lnTo>
                      <a:pt x="1368526" y="131"/>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spTree>
    <p:extLst>
      <p:ext uri="{BB962C8B-B14F-4D97-AF65-F5344CB8AC3E}">
        <p14:creationId xmlns:p14="http://schemas.microsoft.com/office/powerpoint/2010/main" val="121256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387240" y="410830"/>
            <a:ext cx="8351895" cy="1073122"/>
          </a:xfrm>
        </p:spPr>
        <p:txBody>
          <a:bodyPr/>
          <a:lstStyle>
            <a:lvl1pPr>
              <a:defRPr>
                <a:solidFill>
                  <a:schemeClr val="accent1">
                    <a:lumMod val="50000"/>
                  </a:schemeClr>
                </a:solidFill>
              </a:defRPr>
            </a:lvl1pPr>
          </a:lstStyle>
          <a:p>
            <a:r>
              <a:rPr lang="de-DE" dirty="0" smtClean="0"/>
              <a:t>TITELMASTERFORMAT DURCH KLICKEN BEARBEITEN</a:t>
            </a:r>
            <a:endParaRPr lang="en-US" dirty="0"/>
          </a:p>
        </p:txBody>
      </p:sp>
      <p:sp>
        <p:nvSpPr>
          <p:cNvPr id="13" name="Textplatzhalter 12"/>
          <p:cNvSpPr>
            <a:spLocks noGrp="1"/>
          </p:cNvSpPr>
          <p:nvPr>
            <p:ph type="body" sz="quarter" idx="13" hasCustomPrompt="1"/>
          </p:nvPr>
        </p:nvSpPr>
        <p:spPr>
          <a:xfrm>
            <a:off x="387240" y="942478"/>
            <a:ext cx="8351895" cy="541474"/>
          </a:xfrm>
          <a:prstGeom prst="rect">
            <a:avLst/>
          </a:prstGeom>
        </p:spPr>
        <p:txBody>
          <a:bodyPr lIns="10800" anchor="t" anchorCtr="0"/>
          <a:lstStyle>
            <a:lvl1pPr marL="0" indent="0">
              <a:buNone/>
              <a:defRPr>
                <a:solidFill>
                  <a:schemeClr val="accent1">
                    <a:lumMod val="50000"/>
                  </a:schemeClr>
                </a:solidFill>
              </a:defRPr>
            </a:lvl1pPr>
          </a:lstStyle>
          <a:p>
            <a:r>
              <a:rPr lang="en-US" noProof="1" smtClean="0">
                <a:latin typeface="Calibri Light" panose="020F0302020204030204" pitchFamily="34" charset="0"/>
              </a:rPr>
              <a:t>Enter your subheadline here</a:t>
            </a:r>
            <a:endParaRPr lang="en-US" noProof="1">
              <a:latin typeface="Calibri Light" panose="020F0302020204030204" pitchFamily="34" charset="0"/>
            </a:endParaRPr>
          </a:p>
        </p:txBody>
      </p:sp>
      <p:sp>
        <p:nvSpPr>
          <p:cNvPr id="14"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accent1">
                    <a:lumMod val="50000"/>
                  </a:schemeClr>
                </a:solidFill>
                <a:latin typeface="Calibri Light" panose="020F0302020204030204" pitchFamily="34" charset="0"/>
              </a:defRPr>
            </a:lvl1pPr>
          </a:lstStyle>
          <a:p>
            <a:r>
              <a:rPr lang="en-US" smtClean="0"/>
              <a:t>Enter your footer text here</a:t>
            </a:r>
            <a:endParaRPr lang="en-US" dirty="0"/>
          </a:p>
        </p:txBody>
      </p:sp>
      <p:sp>
        <p:nvSpPr>
          <p:cNvPr id="15"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accent1">
                    <a:lumMod val="50000"/>
                  </a:schemeClr>
                </a:solidFill>
              </a:defRPr>
            </a:lvl1pPr>
          </a:lstStyle>
          <a:p>
            <a:fld id="{75A4F164-3A46-4CEE-A25C-CA523D5E42F3}" type="slidenum">
              <a:rPr lang="en-US" smtClean="0"/>
              <a:pPr/>
              <a:t>‹#›</a:t>
            </a:fld>
            <a:endParaRPr lang="en-US" dirty="0"/>
          </a:p>
        </p:txBody>
      </p:sp>
      <p:sp>
        <p:nvSpPr>
          <p:cNvPr id="17" name="Inhaltsplatzhalter 2"/>
          <p:cNvSpPr>
            <a:spLocks noGrp="1"/>
          </p:cNvSpPr>
          <p:nvPr>
            <p:ph idx="1"/>
          </p:nvPr>
        </p:nvSpPr>
        <p:spPr>
          <a:xfrm>
            <a:off x="387239" y="1483952"/>
            <a:ext cx="8351895" cy="4320000"/>
          </a:xfrm>
          <a:prstGeom prst="rect">
            <a:avLst/>
          </a:prstGeom>
          <a:noFill/>
        </p:spPr>
        <p:txBody>
          <a:bodyPr/>
          <a:lstStyle>
            <a:lvl1pPr>
              <a:defRPr sz="2000">
                <a:solidFill>
                  <a:schemeClr val="accent1">
                    <a:lumMod val="50000"/>
                  </a:schemeClr>
                </a:solidFill>
              </a:defRPr>
            </a:lvl1pPr>
            <a:lvl2pPr>
              <a:defRPr sz="1800">
                <a:solidFill>
                  <a:schemeClr val="accent1">
                    <a:lumMod val="50000"/>
                  </a:schemeClr>
                </a:solidFill>
              </a:defRPr>
            </a:lvl2pPr>
            <a:lvl3pPr>
              <a:defRPr sz="1600">
                <a:solidFill>
                  <a:schemeClr val="accent1">
                    <a:lumMod val="50000"/>
                  </a:schemeClr>
                </a:solidFill>
              </a:defRPr>
            </a:lvl3pPr>
            <a:lvl4pPr>
              <a:defRPr sz="1400">
                <a:solidFill>
                  <a:schemeClr val="accent1">
                    <a:lumMod val="50000"/>
                  </a:schemeClr>
                </a:solidFill>
              </a:defRPr>
            </a:lvl4pPr>
            <a:lvl5pPr>
              <a:defRPr sz="1400">
                <a:solidFill>
                  <a:schemeClr val="accent1">
                    <a:lumMod val="50000"/>
                  </a:schemeClr>
                </a:solidFill>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Tree>
    <p:extLst>
      <p:ext uri="{BB962C8B-B14F-4D97-AF65-F5344CB8AC3E}">
        <p14:creationId xmlns:p14="http://schemas.microsoft.com/office/powerpoint/2010/main" val="293553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387240" y="410830"/>
            <a:ext cx="8351895" cy="1073122"/>
          </a:xfrm>
        </p:spPr>
        <p:txBody>
          <a:bodyPr/>
          <a:lstStyle>
            <a:lvl1pPr>
              <a:defRPr>
                <a:solidFill>
                  <a:schemeClr val="accent1">
                    <a:lumMod val="50000"/>
                  </a:schemeClr>
                </a:solidFill>
              </a:defRPr>
            </a:lvl1pPr>
          </a:lstStyle>
          <a:p>
            <a:r>
              <a:rPr lang="de-DE" dirty="0" smtClean="0"/>
              <a:t>TITELMASTERFORMAT DURCH KLICKEN BEARBEITEN</a:t>
            </a:r>
            <a:endParaRPr lang="en-US" dirty="0"/>
          </a:p>
        </p:txBody>
      </p:sp>
      <p:sp>
        <p:nvSpPr>
          <p:cNvPr id="13" name="Textplatzhalter 12"/>
          <p:cNvSpPr>
            <a:spLocks noGrp="1"/>
          </p:cNvSpPr>
          <p:nvPr>
            <p:ph type="body" sz="quarter" idx="13" hasCustomPrompt="1"/>
          </p:nvPr>
        </p:nvSpPr>
        <p:spPr>
          <a:xfrm>
            <a:off x="387240" y="942478"/>
            <a:ext cx="8351895" cy="541474"/>
          </a:xfrm>
          <a:prstGeom prst="rect">
            <a:avLst/>
          </a:prstGeom>
        </p:spPr>
        <p:txBody>
          <a:bodyPr vert="horz" lIns="10800" tIns="0" rIns="0" bIns="0" rtlCol="0" anchor="t" anchorCtr="0">
            <a:noAutofit/>
          </a:bodyPr>
          <a:lstStyle>
            <a:lvl1pPr>
              <a:defRPr lang="en-US" noProof="1">
                <a:solidFill>
                  <a:schemeClr val="accent1">
                    <a:lumMod val="50000"/>
                  </a:schemeClr>
                </a:solidFill>
              </a:defRPr>
            </a:lvl1pPr>
          </a:lstStyle>
          <a:p>
            <a:pPr marL="0" lvl="0" indent="0">
              <a:buNone/>
            </a:pPr>
            <a:r>
              <a:rPr lang="en-US" noProof="1" smtClean="0">
                <a:latin typeface="Calibri Light" panose="020F0302020204030204" pitchFamily="34" charset="0"/>
              </a:rPr>
              <a:t>Enter your subheadline here</a:t>
            </a:r>
            <a:endParaRPr lang="en-US" noProof="1">
              <a:latin typeface="Calibri Light" panose="020F0302020204030204" pitchFamily="34" charset="0"/>
            </a:endParaRPr>
          </a:p>
        </p:txBody>
      </p:sp>
      <p:sp>
        <p:nvSpPr>
          <p:cNvPr id="14"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accent1">
                    <a:lumMod val="50000"/>
                  </a:schemeClr>
                </a:solidFill>
                <a:latin typeface="Calibri Light" panose="020F0302020204030204" pitchFamily="34" charset="0"/>
              </a:defRPr>
            </a:lvl1pPr>
          </a:lstStyle>
          <a:p>
            <a:r>
              <a:rPr lang="en-US" smtClean="0"/>
              <a:t>Enter your footer text here</a:t>
            </a:r>
            <a:endParaRPr lang="en-US" dirty="0"/>
          </a:p>
        </p:txBody>
      </p:sp>
      <p:sp>
        <p:nvSpPr>
          <p:cNvPr id="15"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accent1">
                    <a:lumMod val="50000"/>
                  </a:schemeClr>
                </a:solidFill>
              </a:defRPr>
            </a:lvl1pPr>
          </a:lstStyle>
          <a:p>
            <a:fld id="{75A4F164-3A46-4CEE-A25C-CA523D5E42F3}" type="slidenum">
              <a:rPr lang="en-US" smtClean="0"/>
              <a:pPr/>
              <a:t>‹#›</a:t>
            </a:fld>
            <a:endParaRPr lang="en-US" dirty="0"/>
          </a:p>
        </p:txBody>
      </p:sp>
      <p:sp>
        <p:nvSpPr>
          <p:cNvPr id="17" name="Inhaltsplatzhalter 2"/>
          <p:cNvSpPr>
            <a:spLocks noGrp="1"/>
          </p:cNvSpPr>
          <p:nvPr>
            <p:ph idx="1"/>
          </p:nvPr>
        </p:nvSpPr>
        <p:spPr>
          <a:xfrm>
            <a:off x="387239" y="1483952"/>
            <a:ext cx="6345826" cy="4320000"/>
          </a:xfrm>
          <a:prstGeom prst="rect">
            <a:avLst/>
          </a:prstGeom>
          <a:noFill/>
        </p:spPr>
        <p:txBody>
          <a:bodyPr/>
          <a:lstStyle>
            <a:lvl1pPr>
              <a:defRPr sz="2000">
                <a:solidFill>
                  <a:schemeClr val="accent1">
                    <a:lumMod val="50000"/>
                  </a:schemeClr>
                </a:solidFill>
              </a:defRPr>
            </a:lvl1pPr>
            <a:lvl2pPr>
              <a:defRPr sz="1800">
                <a:solidFill>
                  <a:schemeClr val="accent1">
                    <a:lumMod val="50000"/>
                  </a:schemeClr>
                </a:solidFill>
              </a:defRPr>
            </a:lvl2pPr>
            <a:lvl3pPr>
              <a:defRPr sz="1600">
                <a:solidFill>
                  <a:schemeClr val="accent1">
                    <a:lumMod val="50000"/>
                  </a:schemeClr>
                </a:solidFill>
              </a:defRPr>
            </a:lvl3pPr>
            <a:lvl4pPr>
              <a:defRPr sz="1400">
                <a:solidFill>
                  <a:schemeClr val="accent1">
                    <a:lumMod val="50000"/>
                  </a:schemeClr>
                </a:solidFill>
              </a:defRPr>
            </a:lvl4pPr>
            <a:lvl5pPr>
              <a:defRPr sz="1400">
                <a:solidFill>
                  <a:schemeClr val="accent1">
                    <a:lumMod val="50000"/>
                  </a:schemeClr>
                </a:solidFill>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Tree>
    <p:extLst>
      <p:ext uri="{BB962C8B-B14F-4D97-AF65-F5344CB8AC3E}">
        <p14:creationId xmlns:p14="http://schemas.microsoft.com/office/powerpoint/2010/main" val="263474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387240" y="410830"/>
            <a:ext cx="8351895" cy="1073122"/>
          </a:xfrm>
        </p:spPr>
        <p:txBody>
          <a:bodyPr/>
          <a:lstStyle>
            <a:lvl1pPr>
              <a:defRPr>
                <a:solidFill>
                  <a:schemeClr val="accent1">
                    <a:lumMod val="50000"/>
                  </a:schemeClr>
                </a:solidFill>
              </a:defRPr>
            </a:lvl1pPr>
          </a:lstStyle>
          <a:p>
            <a:r>
              <a:rPr lang="de-DE" dirty="0" smtClean="0"/>
              <a:t>TITELMASTERFORMAT DURCH KLICKEN BEARBEITEN</a:t>
            </a:r>
            <a:endParaRPr lang="en-US" dirty="0"/>
          </a:p>
        </p:txBody>
      </p:sp>
      <p:sp>
        <p:nvSpPr>
          <p:cNvPr id="13" name="Textplatzhalter 12"/>
          <p:cNvSpPr>
            <a:spLocks noGrp="1"/>
          </p:cNvSpPr>
          <p:nvPr>
            <p:ph type="body" sz="quarter" idx="13" hasCustomPrompt="1"/>
          </p:nvPr>
        </p:nvSpPr>
        <p:spPr>
          <a:xfrm>
            <a:off x="387240" y="942478"/>
            <a:ext cx="8351895" cy="541474"/>
          </a:xfrm>
          <a:prstGeom prst="rect">
            <a:avLst/>
          </a:prstGeom>
        </p:spPr>
        <p:txBody>
          <a:bodyPr vert="horz" lIns="10800" tIns="0" rIns="0" bIns="0" rtlCol="0" anchor="t" anchorCtr="0">
            <a:noAutofit/>
          </a:bodyPr>
          <a:lstStyle>
            <a:lvl1pPr>
              <a:defRPr lang="en-US" noProof="1">
                <a:solidFill>
                  <a:schemeClr val="accent1">
                    <a:lumMod val="50000"/>
                  </a:schemeClr>
                </a:solidFill>
              </a:defRPr>
            </a:lvl1pPr>
          </a:lstStyle>
          <a:p>
            <a:pPr marL="0" lvl="0" indent="0">
              <a:buNone/>
            </a:pPr>
            <a:r>
              <a:rPr lang="en-US" noProof="1" smtClean="0">
                <a:latin typeface="Calibri Light" panose="020F0302020204030204" pitchFamily="34" charset="0"/>
              </a:rPr>
              <a:t>Enter your subheadline here</a:t>
            </a:r>
            <a:endParaRPr lang="en-US" noProof="1">
              <a:latin typeface="Calibri Light" panose="020F0302020204030204" pitchFamily="34" charset="0"/>
            </a:endParaRPr>
          </a:p>
        </p:txBody>
      </p:sp>
      <p:sp>
        <p:nvSpPr>
          <p:cNvPr id="14" name="Inhaltsplatzhalter 2"/>
          <p:cNvSpPr>
            <a:spLocks noGrp="1"/>
          </p:cNvSpPr>
          <p:nvPr>
            <p:ph idx="15"/>
          </p:nvPr>
        </p:nvSpPr>
        <p:spPr>
          <a:xfrm>
            <a:off x="387239" y="1483952"/>
            <a:ext cx="3994093" cy="4320000"/>
          </a:xfrm>
          <a:prstGeom prst="rect">
            <a:avLst/>
          </a:prstGeom>
          <a:noFill/>
        </p:spPr>
        <p:txBody>
          <a:bodyPr/>
          <a:lstStyle>
            <a:lvl1pPr>
              <a:defRPr sz="2000">
                <a:solidFill>
                  <a:schemeClr val="accent1">
                    <a:lumMod val="50000"/>
                  </a:schemeClr>
                </a:solidFill>
              </a:defRPr>
            </a:lvl1pPr>
            <a:lvl2pPr>
              <a:defRPr sz="1800">
                <a:solidFill>
                  <a:schemeClr val="accent1">
                    <a:lumMod val="50000"/>
                  </a:schemeClr>
                </a:solidFill>
              </a:defRPr>
            </a:lvl2pPr>
            <a:lvl3pPr>
              <a:defRPr sz="1600">
                <a:solidFill>
                  <a:schemeClr val="accent1">
                    <a:lumMod val="50000"/>
                  </a:schemeClr>
                </a:solidFill>
              </a:defRPr>
            </a:lvl3pPr>
            <a:lvl4pPr>
              <a:defRPr sz="1400">
                <a:solidFill>
                  <a:schemeClr val="accent1">
                    <a:lumMod val="50000"/>
                  </a:schemeClr>
                </a:solidFill>
              </a:defRPr>
            </a:lvl4pPr>
            <a:lvl5pPr>
              <a:defRPr sz="1400">
                <a:solidFill>
                  <a:schemeClr val="accent1">
                    <a:lumMod val="50000"/>
                  </a:schemeClr>
                </a:solidFill>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5" name="Inhaltsplatzhalter 2"/>
          <p:cNvSpPr>
            <a:spLocks noGrp="1"/>
          </p:cNvSpPr>
          <p:nvPr>
            <p:ph idx="16"/>
          </p:nvPr>
        </p:nvSpPr>
        <p:spPr>
          <a:xfrm>
            <a:off x="4733716" y="1476439"/>
            <a:ext cx="3994093" cy="4320000"/>
          </a:xfrm>
          <a:prstGeom prst="rect">
            <a:avLst/>
          </a:prstGeom>
          <a:noFill/>
        </p:spPr>
        <p:txBody>
          <a:bodyPr/>
          <a:lstStyle>
            <a:lvl1pPr>
              <a:defRPr sz="2000">
                <a:solidFill>
                  <a:schemeClr val="accent1">
                    <a:lumMod val="50000"/>
                  </a:schemeClr>
                </a:solidFill>
              </a:defRPr>
            </a:lvl1pPr>
            <a:lvl2pPr>
              <a:defRPr sz="1800">
                <a:solidFill>
                  <a:schemeClr val="accent1">
                    <a:lumMod val="50000"/>
                  </a:schemeClr>
                </a:solidFill>
              </a:defRPr>
            </a:lvl2pPr>
            <a:lvl3pPr>
              <a:defRPr sz="1600">
                <a:solidFill>
                  <a:schemeClr val="accent1">
                    <a:lumMod val="50000"/>
                  </a:schemeClr>
                </a:solidFill>
              </a:defRPr>
            </a:lvl3pPr>
            <a:lvl4pPr>
              <a:defRPr sz="1400">
                <a:solidFill>
                  <a:schemeClr val="accent1">
                    <a:lumMod val="50000"/>
                  </a:schemeClr>
                </a:solidFill>
              </a:defRPr>
            </a:lvl4pPr>
            <a:lvl5pPr>
              <a:defRPr sz="1400">
                <a:solidFill>
                  <a:schemeClr val="accent1">
                    <a:lumMod val="50000"/>
                  </a:schemeClr>
                </a:solidFill>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6"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accent1">
                    <a:lumMod val="50000"/>
                  </a:schemeClr>
                </a:solidFill>
                <a:latin typeface="Calibri Light" panose="020F0302020204030204" pitchFamily="34" charset="0"/>
              </a:defRPr>
            </a:lvl1pPr>
          </a:lstStyle>
          <a:p>
            <a:r>
              <a:rPr lang="en-US" smtClean="0"/>
              <a:t>Enter your footer text here</a:t>
            </a:r>
            <a:endParaRPr lang="en-US" dirty="0"/>
          </a:p>
        </p:txBody>
      </p:sp>
      <p:sp>
        <p:nvSpPr>
          <p:cNvPr id="17"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accent1">
                    <a:lumMod val="50000"/>
                  </a:schemeClr>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167642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4">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387240" y="410830"/>
            <a:ext cx="8351895" cy="1073122"/>
          </a:xfrm>
        </p:spPr>
        <p:txBody>
          <a:bodyPr/>
          <a:lstStyle>
            <a:lvl1pPr>
              <a:defRPr>
                <a:solidFill>
                  <a:schemeClr val="accent1">
                    <a:lumMod val="50000"/>
                  </a:schemeClr>
                </a:solidFill>
              </a:defRPr>
            </a:lvl1pPr>
          </a:lstStyle>
          <a:p>
            <a:r>
              <a:rPr lang="de-DE" dirty="0" smtClean="0"/>
              <a:t>TITELMASTERFORMAT DURCH KLICKEN BEARBEITEN</a:t>
            </a:r>
            <a:endParaRPr lang="en-US" dirty="0"/>
          </a:p>
        </p:txBody>
      </p:sp>
      <p:sp>
        <p:nvSpPr>
          <p:cNvPr id="13" name="Textplatzhalter 12"/>
          <p:cNvSpPr>
            <a:spLocks noGrp="1"/>
          </p:cNvSpPr>
          <p:nvPr>
            <p:ph type="body" sz="quarter" idx="13" hasCustomPrompt="1"/>
          </p:nvPr>
        </p:nvSpPr>
        <p:spPr>
          <a:xfrm>
            <a:off x="387240" y="942478"/>
            <a:ext cx="8351895" cy="541474"/>
          </a:xfrm>
          <a:prstGeom prst="rect">
            <a:avLst/>
          </a:prstGeom>
        </p:spPr>
        <p:txBody>
          <a:bodyPr vert="horz" lIns="10800" tIns="0" rIns="0" bIns="0" rtlCol="0" anchor="t" anchorCtr="0">
            <a:noAutofit/>
          </a:bodyPr>
          <a:lstStyle>
            <a:lvl1pPr>
              <a:defRPr lang="en-US" noProof="1">
                <a:solidFill>
                  <a:schemeClr val="accent1">
                    <a:lumMod val="50000"/>
                  </a:schemeClr>
                </a:solidFill>
              </a:defRPr>
            </a:lvl1pPr>
          </a:lstStyle>
          <a:p>
            <a:pPr marL="0" lvl="0" indent="0">
              <a:buNone/>
            </a:pPr>
            <a:r>
              <a:rPr lang="en-US" noProof="1" smtClean="0">
                <a:latin typeface="Calibri Light" panose="020F0302020204030204" pitchFamily="34" charset="0"/>
              </a:rPr>
              <a:t>Enter your subheadline here</a:t>
            </a:r>
            <a:endParaRPr lang="en-US" noProof="1">
              <a:latin typeface="Calibri Light" panose="020F0302020204030204" pitchFamily="34" charset="0"/>
            </a:endParaRPr>
          </a:p>
        </p:txBody>
      </p:sp>
      <p:sp>
        <p:nvSpPr>
          <p:cNvPr id="14" name="Inhaltsplatzhalter 2"/>
          <p:cNvSpPr>
            <a:spLocks noGrp="1"/>
          </p:cNvSpPr>
          <p:nvPr>
            <p:ph idx="15"/>
          </p:nvPr>
        </p:nvSpPr>
        <p:spPr>
          <a:xfrm>
            <a:off x="387239" y="1483952"/>
            <a:ext cx="3994093" cy="4320000"/>
          </a:xfrm>
          <a:prstGeom prst="rect">
            <a:avLst/>
          </a:prstGeom>
          <a:noFill/>
        </p:spPr>
        <p:txBody>
          <a:bodyPr/>
          <a:lstStyle>
            <a:lvl1pPr>
              <a:defRPr sz="2000">
                <a:solidFill>
                  <a:schemeClr val="accent1">
                    <a:lumMod val="50000"/>
                  </a:schemeClr>
                </a:solidFill>
              </a:defRPr>
            </a:lvl1pPr>
            <a:lvl2pPr>
              <a:defRPr sz="1800">
                <a:solidFill>
                  <a:schemeClr val="accent1">
                    <a:lumMod val="50000"/>
                  </a:schemeClr>
                </a:solidFill>
              </a:defRPr>
            </a:lvl2pPr>
            <a:lvl3pPr>
              <a:defRPr sz="1600">
                <a:solidFill>
                  <a:schemeClr val="accent1">
                    <a:lumMod val="50000"/>
                  </a:schemeClr>
                </a:solidFill>
              </a:defRPr>
            </a:lvl3pPr>
            <a:lvl4pPr>
              <a:defRPr sz="1400">
                <a:solidFill>
                  <a:schemeClr val="accent1">
                    <a:lumMod val="50000"/>
                  </a:schemeClr>
                </a:solidFill>
              </a:defRPr>
            </a:lvl4pPr>
            <a:lvl5pPr>
              <a:defRPr sz="1400">
                <a:solidFill>
                  <a:schemeClr val="accent1">
                    <a:lumMod val="50000"/>
                  </a:schemeClr>
                </a:solidFill>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6"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accent1">
                    <a:lumMod val="50000"/>
                  </a:schemeClr>
                </a:solidFill>
                <a:latin typeface="Calibri Light" panose="020F0302020204030204" pitchFamily="34" charset="0"/>
              </a:defRPr>
            </a:lvl1pPr>
          </a:lstStyle>
          <a:p>
            <a:r>
              <a:rPr lang="en-US" smtClean="0"/>
              <a:t>Enter your footer text here</a:t>
            </a:r>
            <a:endParaRPr lang="en-US" dirty="0"/>
          </a:p>
        </p:txBody>
      </p:sp>
      <p:sp>
        <p:nvSpPr>
          <p:cNvPr id="17"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accent1">
                    <a:lumMod val="50000"/>
                  </a:schemeClr>
                </a:solidFill>
              </a:defRPr>
            </a:lvl1pPr>
          </a:lstStyle>
          <a:p>
            <a:fld id="{75A4F164-3A46-4CEE-A25C-CA523D5E42F3}" type="slidenum">
              <a:rPr lang="en-US" smtClean="0"/>
              <a:pPr/>
              <a:t>‹#›</a:t>
            </a:fld>
            <a:endParaRPr lang="en-US" dirty="0"/>
          </a:p>
        </p:txBody>
      </p:sp>
      <p:sp>
        <p:nvSpPr>
          <p:cNvPr id="8" name="Bildplatzhalter 2"/>
          <p:cNvSpPr>
            <a:spLocks noGrp="1"/>
          </p:cNvSpPr>
          <p:nvPr>
            <p:ph type="pic" sz="quarter" idx="16"/>
          </p:nvPr>
        </p:nvSpPr>
        <p:spPr>
          <a:xfrm>
            <a:off x="4733717" y="1483952"/>
            <a:ext cx="4410283" cy="4320000"/>
          </a:xfrm>
          <a:prstGeom prst="rect">
            <a:avLst/>
          </a:prstGeom>
          <a:solidFill>
            <a:schemeClr val="bg1">
              <a:lumMod val="85000"/>
            </a:schemeClr>
          </a:solidFill>
        </p:spPr>
        <p:txBody>
          <a:bodyPr/>
          <a:lstStyle>
            <a:lvl1pPr marL="0" indent="0">
              <a:buNone/>
              <a:defRPr>
                <a:solidFill>
                  <a:schemeClr val="bg1">
                    <a:lumMod val="85000"/>
                  </a:schemeClr>
                </a:solidFill>
              </a:defRPr>
            </a:lvl1pPr>
          </a:lstStyle>
          <a:p>
            <a:endParaRPr lang="en-US"/>
          </a:p>
        </p:txBody>
      </p:sp>
    </p:spTree>
    <p:extLst>
      <p:ext uri="{BB962C8B-B14F-4D97-AF65-F5344CB8AC3E}">
        <p14:creationId xmlns:p14="http://schemas.microsoft.com/office/powerpoint/2010/main" val="285291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7240" y="410830"/>
            <a:ext cx="8351895" cy="1073122"/>
          </a:xfrm>
        </p:spPr>
        <p:txBody>
          <a:bodyPr vert="horz" lIns="0" tIns="0" rIns="0" bIns="0" rtlCol="0" anchor="t" anchorCtr="0">
            <a:normAutofit/>
          </a:bodyPr>
          <a:lstStyle>
            <a:lvl1pPr>
              <a:defRPr lang="en-US" dirty="0">
                <a:solidFill>
                  <a:schemeClr val="accent1">
                    <a:lumMod val="50000"/>
                  </a:schemeClr>
                </a:solidFill>
              </a:defRPr>
            </a:lvl1pPr>
          </a:lstStyle>
          <a:p>
            <a:pPr lvl="0"/>
            <a:r>
              <a:rPr lang="de-DE" dirty="0" smtClean="0"/>
              <a:t>TITELMASTERFORMAT DURCH KLICKEN BEARBEITEN</a:t>
            </a:r>
            <a:endParaRPr lang="en-US" dirty="0"/>
          </a:p>
        </p:txBody>
      </p:sp>
      <p:sp>
        <p:nvSpPr>
          <p:cNvPr id="6" name="Textplatzhalter 12"/>
          <p:cNvSpPr>
            <a:spLocks noGrp="1"/>
          </p:cNvSpPr>
          <p:nvPr>
            <p:ph type="body" sz="quarter" idx="13" hasCustomPrompt="1"/>
          </p:nvPr>
        </p:nvSpPr>
        <p:spPr>
          <a:xfrm>
            <a:off x="387240" y="942478"/>
            <a:ext cx="8350940" cy="541474"/>
          </a:xfrm>
          <a:prstGeom prst="rect">
            <a:avLst/>
          </a:prstGeom>
        </p:spPr>
        <p:txBody>
          <a:bodyPr vert="horz" lIns="10800" tIns="0" rIns="0" bIns="0" rtlCol="0" anchor="t" anchorCtr="0">
            <a:noAutofit/>
          </a:bodyPr>
          <a:lstStyle>
            <a:lvl1pPr>
              <a:defRPr lang="en-US" noProof="1">
                <a:solidFill>
                  <a:schemeClr val="accent1">
                    <a:lumMod val="50000"/>
                  </a:schemeClr>
                </a:solidFill>
              </a:defRPr>
            </a:lvl1pPr>
          </a:lstStyle>
          <a:p>
            <a:pPr marL="0" lvl="0" indent="0">
              <a:buNone/>
            </a:pPr>
            <a:r>
              <a:rPr lang="en-US" noProof="1" smtClean="0">
                <a:latin typeface="Calibri Light" panose="020F0302020204030204" pitchFamily="34" charset="0"/>
              </a:rPr>
              <a:t>Enter your subheadline here</a:t>
            </a:r>
            <a:endParaRPr lang="en-US" noProof="1">
              <a:latin typeface="Calibri Light" panose="020F0302020204030204" pitchFamily="34" charset="0"/>
            </a:endParaRPr>
          </a:p>
        </p:txBody>
      </p:sp>
      <p:sp>
        <p:nvSpPr>
          <p:cNvPr id="11"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accent1">
                    <a:lumMod val="50000"/>
                  </a:schemeClr>
                </a:solidFill>
                <a:latin typeface="Calibri Light" panose="020F0302020204030204" pitchFamily="34" charset="0"/>
              </a:defRPr>
            </a:lvl1pPr>
          </a:lstStyle>
          <a:p>
            <a:r>
              <a:rPr lang="en-US" smtClean="0"/>
              <a:t>Enter your footer text here</a:t>
            </a:r>
            <a:endParaRPr lang="en-US" dirty="0"/>
          </a:p>
        </p:txBody>
      </p:sp>
      <p:sp>
        <p:nvSpPr>
          <p:cNvPr id="12"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accent1">
                    <a:lumMod val="50000"/>
                  </a:schemeClr>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202416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accent1">
                    <a:lumMod val="50000"/>
                  </a:schemeClr>
                </a:solidFill>
                <a:latin typeface="Calibri Light" panose="020F0302020204030204" pitchFamily="34" charset="0"/>
              </a:defRPr>
            </a:lvl1pPr>
          </a:lstStyle>
          <a:p>
            <a:r>
              <a:rPr lang="en-US" smtClean="0"/>
              <a:t>Enter your footer text here</a:t>
            </a:r>
            <a:endParaRPr lang="en-US" dirty="0"/>
          </a:p>
        </p:txBody>
      </p:sp>
      <p:sp>
        <p:nvSpPr>
          <p:cNvPr id="9"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accent1">
                    <a:lumMod val="50000"/>
                  </a:schemeClr>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60386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grpSp>
        <p:nvGrpSpPr>
          <p:cNvPr id="27" name="Shape 27"/>
          <p:cNvGrpSpPr/>
          <p:nvPr/>
        </p:nvGrpSpPr>
        <p:grpSpPr>
          <a:xfrm>
            <a:off x="0" y="609600"/>
            <a:ext cx="9161969" cy="1677035"/>
            <a:chOff x="0" y="2895600"/>
            <a:chExt cx="9161969" cy="1677035"/>
          </a:xfrm>
        </p:grpSpPr>
        <p:pic>
          <p:nvPicPr>
            <p:cNvPr id="28" name="Shape 28"/>
            <p:cNvPicPr preferRelativeResize="0"/>
            <p:nvPr/>
          </p:nvPicPr>
          <p:blipFill rotWithShape="1">
            <a:blip r:embed="rId2">
              <a:alphaModFix/>
            </a:blip>
            <a:srcRect l="26982" r="-217"/>
            <a:stretch/>
          </p:blipFill>
          <p:spPr>
            <a:xfrm>
              <a:off x="0" y="4251471"/>
              <a:ext cx="7644383" cy="321163"/>
            </a:xfrm>
            <a:prstGeom prst="rect">
              <a:avLst/>
            </a:prstGeom>
            <a:noFill/>
            <a:ln>
              <a:noFill/>
            </a:ln>
          </p:spPr>
        </p:pic>
        <p:pic>
          <p:nvPicPr>
            <p:cNvPr id="29" name="Shape 29"/>
            <p:cNvPicPr preferRelativeResize="0"/>
            <p:nvPr/>
          </p:nvPicPr>
          <p:blipFill rotWithShape="1">
            <a:blip r:embed="rId3">
              <a:alphaModFix/>
            </a:blip>
            <a:srcRect r="9870"/>
            <a:stretch/>
          </p:blipFill>
          <p:spPr>
            <a:xfrm>
              <a:off x="7717217" y="4259262"/>
              <a:ext cx="1444752" cy="144269"/>
            </a:xfrm>
            <a:prstGeom prst="rect">
              <a:avLst/>
            </a:prstGeom>
            <a:noFill/>
            <a:ln>
              <a:noFill/>
            </a:ln>
          </p:spPr>
        </p:pic>
        <p:sp>
          <p:nvSpPr>
            <p:cNvPr id="30" name="Shape 30"/>
            <p:cNvSpPr/>
            <p:nvPr/>
          </p:nvSpPr>
          <p:spPr>
            <a:xfrm>
              <a:off x="0" y="2895600"/>
              <a:ext cx="7567140" cy="1368198"/>
            </a:xfrm>
            <a:prstGeom prst="rect">
              <a:avLst/>
            </a:prstGeom>
            <a:solidFill>
              <a:srgbClr val="262626"/>
            </a:solidFill>
            <a:ln>
              <a:noFill/>
            </a:ln>
          </p:spPr>
          <p:txBody>
            <a:bodyPr lIns="91425" tIns="91425" rIns="91425" bIns="91425" anchor="ctr" anchorCtr="0">
              <a:noAutofit/>
            </a:bodyPr>
            <a:lstStyle/>
            <a:p>
              <a:pPr lvl="0">
                <a:spcBef>
                  <a:spcPts val="0"/>
                </a:spcBef>
                <a:buNone/>
              </a:pPr>
              <a:endParaRPr/>
            </a:p>
          </p:txBody>
        </p:sp>
        <p:sp>
          <p:nvSpPr>
            <p:cNvPr id="31" name="Shape 31"/>
            <p:cNvSpPr/>
            <p:nvPr/>
          </p:nvSpPr>
          <p:spPr>
            <a:xfrm>
              <a:off x="7710768" y="2895600"/>
              <a:ext cx="1433230" cy="13681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grpSp>
      <p:sp>
        <p:nvSpPr>
          <p:cNvPr id="32" name="Shape 32"/>
          <p:cNvSpPr txBox="1">
            <a:spLocks noGrp="1"/>
          </p:cNvSpPr>
          <p:nvPr>
            <p:ph type="title"/>
          </p:nvPr>
        </p:nvSpPr>
        <p:spPr>
          <a:xfrm>
            <a:off x="531639" y="753227"/>
            <a:ext cx="6896533" cy="1080938"/>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body" idx="1"/>
          </p:nvPr>
        </p:nvSpPr>
        <p:spPr>
          <a:xfrm>
            <a:off x="533400" y="2336873"/>
            <a:ext cx="6887389" cy="3599316"/>
          </a:xfrm>
          <a:prstGeom prst="rect">
            <a:avLst/>
          </a:prstGeom>
          <a:noFill/>
          <a:ln>
            <a:noFill/>
          </a:ln>
        </p:spPr>
        <p:txBody>
          <a:bodyPr lIns="91425" tIns="91425" rIns="91425" bIns="91425" anchor="t" anchorCtr="0"/>
          <a:lstStyle>
            <a:lvl1pPr marL="228600" marR="0" lvl="0" indent="-76200" algn="l" rtl="0">
              <a:lnSpc>
                <a:spcPct val="90000"/>
              </a:lnSpc>
              <a:spcBef>
                <a:spcPts val="1000"/>
              </a:spcBef>
              <a:buClr>
                <a:schemeClr val="lt1"/>
              </a:buClr>
              <a:buSzPct val="100000"/>
              <a:buFont typeface="Arial"/>
              <a:buChar char="•"/>
              <a:defRPr sz="2400" b="0" i="0" u="none" strike="noStrike" cap="none">
                <a:solidFill>
                  <a:schemeClr val="lt1"/>
                </a:solidFill>
                <a:latin typeface="Trebuchet MS"/>
                <a:ea typeface="Trebuchet MS"/>
                <a:cs typeface="Trebuchet MS"/>
                <a:sym typeface="Trebuchet MS"/>
              </a:defRPr>
            </a:lvl1pPr>
            <a:lvl2pPr marL="685800" marR="0" lvl="1" indent="-101600" algn="l" rtl="0">
              <a:lnSpc>
                <a:spcPct val="90000"/>
              </a:lnSpc>
              <a:spcBef>
                <a:spcPts val="500"/>
              </a:spcBef>
              <a:buClr>
                <a:schemeClr val="lt1"/>
              </a:buClr>
              <a:buSzPct val="100000"/>
              <a:buFont typeface="Arial"/>
              <a:buChar char="•"/>
              <a:defRPr sz="2000" b="0" i="0" u="none" strike="noStrike" cap="none">
                <a:solidFill>
                  <a:schemeClr val="lt1"/>
                </a:solidFill>
                <a:latin typeface="Trebuchet MS"/>
                <a:ea typeface="Trebuchet MS"/>
                <a:cs typeface="Trebuchet MS"/>
                <a:sym typeface="Trebuchet MS"/>
              </a:defRPr>
            </a:lvl2pPr>
            <a:lvl3pPr marL="1143000" marR="0" lvl="2" indent="-114300" algn="l" rtl="0">
              <a:lnSpc>
                <a:spcPct val="90000"/>
              </a:lnSpc>
              <a:spcBef>
                <a:spcPts val="500"/>
              </a:spcBef>
              <a:buClr>
                <a:schemeClr val="lt1"/>
              </a:buClr>
              <a:buSzPct val="100000"/>
              <a:buFont typeface="Arial"/>
              <a:buChar char="•"/>
              <a:defRPr sz="1800" b="0" i="0" u="none" strike="noStrike" cap="none">
                <a:solidFill>
                  <a:schemeClr val="lt1"/>
                </a:solidFill>
                <a:latin typeface="Trebuchet MS"/>
                <a:ea typeface="Trebuchet MS"/>
                <a:cs typeface="Trebuchet MS"/>
                <a:sym typeface="Trebuchet MS"/>
              </a:defRPr>
            </a:lvl3pPr>
            <a:lvl4pPr marL="1600200" marR="0" lvl="3"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4pPr>
            <a:lvl5pPr marL="2057400" marR="0" lvl="4"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5pPr>
            <a:lvl6pPr marL="2514600" marR="0" lvl="5"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6pPr>
            <a:lvl7pPr marL="2971800" marR="0" lvl="6"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7pPr>
            <a:lvl8pPr marL="3429000" marR="0" lvl="7"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8pPr>
            <a:lvl9pPr marL="3886200" marR="0" lvl="8"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34" name="Shape 34"/>
          <p:cNvSpPr txBox="1">
            <a:spLocks noGrp="1"/>
          </p:cNvSpPr>
          <p:nvPr>
            <p:ph type="dt" idx="10"/>
          </p:nvPr>
        </p:nvSpPr>
        <p:spPr>
          <a:xfrm>
            <a:off x="5367880" y="5936187"/>
            <a:ext cx="2057400"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1"/>
              </a:buClr>
              <a:buFont typeface="Arial"/>
              <a:buNone/>
              <a:defRPr sz="1050" b="0" i="0" u="none" strike="noStrike" cap="none">
                <a:solidFill>
                  <a:schemeClr val="lt1"/>
                </a:solidFill>
                <a:latin typeface="Arial"/>
                <a:ea typeface="Arial"/>
                <a:cs typeface="Arial"/>
                <a:sym typeface="Arial"/>
                <a:rtl val="0"/>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35" name="Shape 35"/>
          <p:cNvSpPr txBox="1">
            <a:spLocks noGrp="1"/>
          </p:cNvSpPr>
          <p:nvPr>
            <p:ph type="ftr" idx="11"/>
          </p:nvPr>
        </p:nvSpPr>
        <p:spPr>
          <a:xfrm>
            <a:off x="533400" y="5936189"/>
            <a:ext cx="4834673"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rial"/>
              <a:buNone/>
              <a:defRPr sz="1050" b="0" i="0" u="none" strike="noStrike" cap="none">
                <a:solidFill>
                  <a:schemeClr val="lt1"/>
                </a:solidFill>
                <a:latin typeface="Arial"/>
                <a:ea typeface="Arial"/>
                <a:cs typeface="Arial"/>
                <a:sym typeface="Arial"/>
                <a:rtl val="0"/>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36" name="Shape 36"/>
          <p:cNvSpPr txBox="1">
            <a:spLocks noGrp="1"/>
          </p:cNvSpPr>
          <p:nvPr>
            <p:ph type="sldNum" idx="12"/>
          </p:nvPr>
        </p:nvSpPr>
        <p:spPr>
          <a:xfrm>
            <a:off x="7848600" y="753227"/>
            <a:ext cx="1157674" cy="1090788"/>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tl val="0"/>
              </a:rPr>
              <a:t>‹#›</a:t>
            </a:fld>
            <a:endParaRPr lang="en-US" sz="1200" b="0" i="0" u="none" strike="noStrike" cap="none">
              <a:solidFill>
                <a:srgbClr val="888888"/>
              </a:solidFill>
              <a:latin typeface="Calibri"/>
              <a:ea typeface="Calibri"/>
              <a:cs typeface="Calibri"/>
              <a:sym typeface="Calibri"/>
              <a:rtl val="0"/>
            </a:endParaRPr>
          </a:p>
        </p:txBody>
      </p:sp>
    </p:spTree>
    <p:extLst>
      <p:ext uri="{BB962C8B-B14F-4D97-AF65-F5344CB8AC3E}">
        <p14:creationId xmlns:p14="http://schemas.microsoft.com/office/powerpoint/2010/main" val="399003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Name Card">
    <p:spTree>
      <p:nvGrpSpPr>
        <p:cNvPr id="1" name="Shape 59"/>
        <p:cNvGrpSpPr/>
        <p:nvPr/>
      </p:nvGrpSpPr>
      <p:grpSpPr>
        <a:xfrm>
          <a:off x="0" y="0"/>
          <a:ext cx="0" cy="0"/>
          <a:chOff x="0" y="0"/>
          <a:chExt cx="0" cy="0"/>
        </a:xfrm>
      </p:grpSpPr>
      <p:grpSp>
        <p:nvGrpSpPr>
          <p:cNvPr id="60" name="Shape 60"/>
          <p:cNvGrpSpPr/>
          <p:nvPr/>
        </p:nvGrpSpPr>
        <p:grpSpPr>
          <a:xfrm>
            <a:off x="0" y="4572000"/>
            <a:ext cx="9161969" cy="1677035"/>
            <a:chOff x="0" y="2895600"/>
            <a:chExt cx="9161969" cy="1677035"/>
          </a:xfrm>
        </p:grpSpPr>
        <p:pic>
          <p:nvPicPr>
            <p:cNvPr id="61" name="Shape 61"/>
            <p:cNvPicPr preferRelativeResize="0"/>
            <p:nvPr/>
          </p:nvPicPr>
          <p:blipFill rotWithShape="1">
            <a:blip r:embed="rId2">
              <a:alphaModFix/>
            </a:blip>
            <a:srcRect l="26982" r="-217"/>
            <a:stretch/>
          </p:blipFill>
          <p:spPr>
            <a:xfrm>
              <a:off x="0" y="4251471"/>
              <a:ext cx="7644383" cy="321163"/>
            </a:xfrm>
            <a:prstGeom prst="rect">
              <a:avLst/>
            </a:prstGeom>
            <a:noFill/>
            <a:ln>
              <a:noFill/>
            </a:ln>
          </p:spPr>
        </p:pic>
        <p:pic>
          <p:nvPicPr>
            <p:cNvPr id="62" name="Shape 62"/>
            <p:cNvPicPr preferRelativeResize="0"/>
            <p:nvPr/>
          </p:nvPicPr>
          <p:blipFill rotWithShape="1">
            <a:blip r:embed="rId3">
              <a:alphaModFix/>
            </a:blip>
            <a:srcRect r="9870"/>
            <a:stretch/>
          </p:blipFill>
          <p:spPr>
            <a:xfrm>
              <a:off x="7717217" y="4259262"/>
              <a:ext cx="1444752" cy="144269"/>
            </a:xfrm>
            <a:prstGeom prst="rect">
              <a:avLst/>
            </a:prstGeom>
            <a:noFill/>
            <a:ln>
              <a:noFill/>
            </a:ln>
          </p:spPr>
        </p:pic>
        <p:sp>
          <p:nvSpPr>
            <p:cNvPr id="63" name="Shape 63"/>
            <p:cNvSpPr/>
            <p:nvPr/>
          </p:nvSpPr>
          <p:spPr>
            <a:xfrm>
              <a:off x="0" y="2895600"/>
              <a:ext cx="7567140" cy="1368198"/>
            </a:xfrm>
            <a:prstGeom prst="rect">
              <a:avLst/>
            </a:prstGeom>
            <a:solidFill>
              <a:srgbClr val="262626"/>
            </a:solidFill>
            <a:ln>
              <a:noFill/>
            </a:ln>
          </p:spPr>
          <p:txBody>
            <a:bodyPr lIns="91425" tIns="91425" rIns="91425" bIns="91425" anchor="ctr" anchorCtr="0">
              <a:noAutofit/>
            </a:bodyPr>
            <a:lstStyle/>
            <a:p>
              <a:pPr lvl="0">
                <a:spcBef>
                  <a:spcPts val="0"/>
                </a:spcBef>
                <a:buNone/>
              </a:pPr>
              <a:endParaRPr/>
            </a:p>
          </p:txBody>
        </p:sp>
        <p:sp>
          <p:nvSpPr>
            <p:cNvPr id="64" name="Shape 64"/>
            <p:cNvSpPr/>
            <p:nvPr/>
          </p:nvSpPr>
          <p:spPr>
            <a:xfrm>
              <a:off x="7710768" y="2895600"/>
              <a:ext cx="1433230" cy="13681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grpSp>
      <p:sp>
        <p:nvSpPr>
          <p:cNvPr id="65" name="Shape 65"/>
          <p:cNvSpPr txBox="1">
            <a:spLocks noGrp="1"/>
          </p:cNvSpPr>
          <p:nvPr>
            <p:ph type="title"/>
          </p:nvPr>
        </p:nvSpPr>
        <p:spPr>
          <a:xfrm>
            <a:off x="531637" y="4710339"/>
            <a:ext cx="6896533" cy="589811"/>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Trebuchet MS"/>
              <a:buNone/>
              <a:defRPr sz="32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6" name="Shape 66"/>
          <p:cNvSpPr txBox="1">
            <a:spLocks noGrp="1"/>
          </p:cNvSpPr>
          <p:nvPr>
            <p:ph type="body" idx="1"/>
          </p:nvPr>
        </p:nvSpPr>
        <p:spPr>
          <a:xfrm>
            <a:off x="531639" y="5300150"/>
            <a:ext cx="6896533" cy="511953"/>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14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2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9pPr>
          </a:lstStyle>
          <a:p>
            <a:endParaRPr/>
          </a:p>
        </p:txBody>
      </p:sp>
      <p:sp>
        <p:nvSpPr>
          <p:cNvPr id="67" name="Shape 67"/>
          <p:cNvSpPr txBox="1">
            <a:spLocks noGrp="1"/>
          </p:cNvSpPr>
          <p:nvPr>
            <p:ph type="dt" idx="10"/>
          </p:nvPr>
        </p:nvSpPr>
        <p:spPr>
          <a:xfrm>
            <a:off x="5367880" y="5936187"/>
            <a:ext cx="2057400"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1"/>
              </a:buClr>
              <a:buFont typeface="Arial"/>
              <a:buNone/>
              <a:defRPr sz="1050" b="0" i="0" u="none" strike="noStrike" cap="none">
                <a:solidFill>
                  <a:schemeClr val="lt1"/>
                </a:solidFill>
                <a:latin typeface="Arial"/>
                <a:ea typeface="Arial"/>
                <a:cs typeface="Arial"/>
                <a:sym typeface="Arial"/>
                <a:rtl val="0"/>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68" name="Shape 68"/>
          <p:cNvSpPr txBox="1">
            <a:spLocks noGrp="1"/>
          </p:cNvSpPr>
          <p:nvPr>
            <p:ph type="ftr" idx="11"/>
          </p:nvPr>
        </p:nvSpPr>
        <p:spPr>
          <a:xfrm>
            <a:off x="533400" y="5936189"/>
            <a:ext cx="4834673"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rial"/>
              <a:buNone/>
              <a:defRPr sz="1050" b="0" i="0" u="none" strike="noStrike" cap="none">
                <a:solidFill>
                  <a:schemeClr val="lt1"/>
                </a:solidFill>
                <a:latin typeface="Arial"/>
                <a:ea typeface="Arial"/>
                <a:cs typeface="Arial"/>
                <a:sym typeface="Arial"/>
                <a:rtl val="0"/>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69" name="Shape 69"/>
          <p:cNvSpPr txBox="1">
            <a:spLocks noGrp="1"/>
          </p:cNvSpPr>
          <p:nvPr>
            <p:ph type="sldNum" idx="12"/>
          </p:nvPr>
        </p:nvSpPr>
        <p:spPr>
          <a:xfrm>
            <a:off x="7856438" y="4709926"/>
            <a:ext cx="1149836" cy="1090788"/>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dk2"/>
              </a:buClr>
              <a:buSzPct val="25000"/>
              <a:buFont typeface="Arial"/>
              <a:buNone/>
            </a:pPr>
            <a:fld id="{00000000-1234-1234-1234-123412341234}" type="slidenum">
              <a:rPr lang="en-US" sz="1000" b="0" i="0" u="none" strike="noStrike" cap="none">
                <a:solidFill>
                  <a:schemeClr val="dk2"/>
                </a:solidFill>
                <a:latin typeface="Arial"/>
                <a:ea typeface="Arial"/>
                <a:cs typeface="Arial"/>
                <a:sym typeface="Arial"/>
                <a:rtl val="0"/>
              </a:rPr>
              <a:t>‹#›</a:t>
            </a:fld>
            <a:endParaRPr lang="en-US" sz="1000" b="0" i="0" u="none" strike="noStrike" cap="none">
              <a:solidFill>
                <a:schemeClr val="dk2"/>
              </a:solidFill>
              <a:latin typeface="Arial"/>
              <a:ea typeface="Arial"/>
              <a:cs typeface="Arial"/>
              <a:sym typeface="Arial"/>
              <a:rtl val="0"/>
            </a:endParaRPr>
          </a:p>
        </p:txBody>
      </p:sp>
    </p:spTree>
    <p:extLst>
      <p:ext uri="{BB962C8B-B14F-4D97-AF65-F5344CB8AC3E}">
        <p14:creationId xmlns:p14="http://schemas.microsoft.com/office/powerpoint/2010/main" val="379967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387240" y="410830"/>
            <a:ext cx="8351895" cy="1073122"/>
          </a:xfrm>
        </p:spPr>
        <p:txBody>
          <a:bodyPr vert="horz" lIns="0" tIns="0" rIns="0" bIns="0" rtlCol="0" anchor="t" anchorCtr="0">
            <a:normAutofit/>
          </a:bodyPr>
          <a:lstStyle>
            <a:lvl1pPr>
              <a:defRPr lang="en-US" dirty="0"/>
            </a:lvl1pPr>
          </a:lstStyle>
          <a:p>
            <a:pPr lvl="0"/>
            <a:r>
              <a:rPr lang="de-DE" dirty="0" smtClean="0"/>
              <a:t>TITELMASTERFORMAT DURCH KLICKEN BEARBEITEN</a:t>
            </a:r>
            <a:endParaRPr lang="en-US" dirty="0"/>
          </a:p>
        </p:txBody>
      </p:sp>
      <p:sp>
        <p:nvSpPr>
          <p:cNvPr id="13" name="Textplatzhalter 12"/>
          <p:cNvSpPr>
            <a:spLocks noGrp="1"/>
          </p:cNvSpPr>
          <p:nvPr>
            <p:ph type="body" sz="quarter" idx="13" hasCustomPrompt="1"/>
          </p:nvPr>
        </p:nvSpPr>
        <p:spPr>
          <a:xfrm>
            <a:off x="387240" y="942478"/>
            <a:ext cx="8351895" cy="541474"/>
          </a:xfrm>
        </p:spPr>
        <p:txBody>
          <a:bodyPr lIns="10800" anchor="t" anchorCtr="0"/>
          <a:lstStyle>
            <a:lvl1pPr marL="0" indent="0">
              <a:buNone/>
              <a:defRPr>
                <a:solidFill>
                  <a:schemeClr val="tx1"/>
                </a:solidFill>
              </a:defRPr>
            </a:lvl1pPr>
          </a:lstStyle>
          <a:p>
            <a:r>
              <a:rPr lang="en-US" noProof="1" smtClean="0">
                <a:latin typeface="Calibri Light" panose="020F0302020204030204" pitchFamily="34" charset="0"/>
              </a:rPr>
              <a:t>Enter your subheadline here</a:t>
            </a:r>
            <a:endParaRPr lang="en-US" noProof="1">
              <a:latin typeface="Calibri Light" panose="020F0302020204030204" pitchFamily="34" charset="0"/>
            </a:endParaRPr>
          </a:p>
        </p:txBody>
      </p:sp>
      <p:sp>
        <p:nvSpPr>
          <p:cNvPr id="14"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dirty="0" smtClean="0"/>
              <a:t>Enter your footer text here</a:t>
            </a:r>
            <a:endParaRPr lang="en-US" dirty="0"/>
          </a:p>
        </p:txBody>
      </p:sp>
      <p:sp>
        <p:nvSpPr>
          <p:cNvPr id="15"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tx1"/>
                </a:solidFill>
              </a:defRPr>
            </a:lvl1pPr>
          </a:lstStyle>
          <a:p>
            <a:fld id="{75A4F164-3A46-4CEE-A25C-CA523D5E42F3}" type="slidenum">
              <a:rPr lang="en-US" smtClean="0"/>
              <a:pPr/>
              <a:t>‹#›</a:t>
            </a:fld>
            <a:endParaRPr lang="en-US" dirty="0"/>
          </a:p>
        </p:txBody>
      </p:sp>
      <p:sp>
        <p:nvSpPr>
          <p:cNvPr id="17" name="Inhaltsplatzhalter 2"/>
          <p:cNvSpPr>
            <a:spLocks noGrp="1"/>
          </p:cNvSpPr>
          <p:nvPr>
            <p:ph idx="1"/>
          </p:nvPr>
        </p:nvSpPr>
        <p:spPr>
          <a:xfrm>
            <a:off x="387239" y="1483952"/>
            <a:ext cx="8351895" cy="4320000"/>
          </a:xfrm>
          <a:noFill/>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Tree>
    <p:extLst>
      <p:ext uri="{BB962C8B-B14F-4D97-AF65-F5344CB8AC3E}">
        <p14:creationId xmlns:p14="http://schemas.microsoft.com/office/powerpoint/2010/main" val="122606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387240" y="410830"/>
            <a:ext cx="8351895" cy="1073122"/>
          </a:xfrm>
        </p:spPr>
        <p:txBody>
          <a:bodyPr vert="horz" lIns="0" tIns="0" rIns="0" bIns="0" rtlCol="0" anchor="t" anchorCtr="0">
            <a:normAutofit/>
          </a:bodyPr>
          <a:lstStyle>
            <a:lvl1pPr>
              <a:defRPr lang="en-US" dirty="0"/>
            </a:lvl1pPr>
          </a:lstStyle>
          <a:p>
            <a:pPr lvl="0"/>
            <a:r>
              <a:rPr lang="de-DE" dirty="0" smtClean="0"/>
              <a:t>TITELMASTERFORMAT DURCH KLICKEN BEARBEITEN</a:t>
            </a:r>
            <a:endParaRPr lang="en-US" dirty="0"/>
          </a:p>
        </p:txBody>
      </p:sp>
      <p:sp>
        <p:nvSpPr>
          <p:cNvPr id="13" name="Textplatzhalter 12"/>
          <p:cNvSpPr>
            <a:spLocks noGrp="1"/>
          </p:cNvSpPr>
          <p:nvPr>
            <p:ph type="body" sz="quarter" idx="13" hasCustomPrompt="1"/>
          </p:nvPr>
        </p:nvSpPr>
        <p:spPr>
          <a:xfrm>
            <a:off x="387240" y="942478"/>
            <a:ext cx="8351895" cy="541474"/>
          </a:xfrm>
        </p:spPr>
        <p:txBody>
          <a:bodyPr lIns="10800" anchor="t" anchorCtr="0"/>
          <a:lstStyle>
            <a:lvl1pPr marL="0" indent="0">
              <a:buNone/>
              <a:defRPr>
                <a:solidFill>
                  <a:schemeClr val="tx1"/>
                </a:solidFill>
              </a:defRPr>
            </a:lvl1pPr>
          </a:lstStyle>
          <a:p>
            <a:r>
              <a:rPr lang="en-US" noProof="1" smtClean="0">
                <a:latin typeface="Calibri Light" panose="020F0302020204030204" pitchFamily="34" charset="0"/>
              </a:rPr>
              <a:t>Enter your subheadline here</a:t>
            </a:r>
            <a:endParaRPr lang="en-US" noProof="1">
              <a:latin typeface="Calibri Light" panose="020F0302020204030204" pitchFamily="34" charset="0"/>
            </a:endParaRPr>
          </a:p>
        </p:txBody>
      </p:sp>
      <p:sp>
        <p:nvSpPr>
          <p:cNvPr id="14"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smtClean="0"/>
              <a:t>Enter your footer text here</a:t>
            </a:r>
            <a:endParaRPr lang="en-US" dirty="0"/>
          </a:p>
        </p:txBody>
      </p:sp>
      <p:sp>
        <p:nvSpPr>
          <p:cNvPr id="15"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tx1"/>
                </a:solidFill>
              </a:defRPr>
            </a:lvl1pPr>
          </a:lstStyle>
          <a:p>
            <a:fld id="{75A4F164-3A46-4CEE-A25C-CA523D5E42F3}" type="slidenum">
              <a:rPr lang="en-US" smtClean="0"/>
              <a:pPr/>
              <a:t>‹#›</a:t>
            </a:fld>
            <a:endParaRPr lang="en-US" dirty="0"/>
          </a:p>
        </p:txBody>
      </p:sp>
      <p:sp>
        <p:nvSpPr>
          <p:cNvPr id="17" name="Inhaltsplatzhalter 2"/>
          <p:cNvSpPr>
            <a:spLocks noGrp="1"/>
          </p:cNvSpPr>
          <p:nvPr>
            <p:ph idx="1"/>
          </p:nvPr>
        </p:nvSpPr>
        <p:spPr>
          <a:xfrm>
            <a:off x="387239" y="1483952"/>
            <a:ext cx="6345826" cy="4320000"/>
          </a:xfrm>
          <a:noFill/>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Tree>
    <p:extLst>
      <p:ext uri="{BB962C8B-B14F-4D97-AF65-F5344CB8AC3E}">
        <p14:creationId xmlns:p14="http://schemas.microsoft.com/office/powerpoint/2010/main" val="2027141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387240" y="410830"/>
            <a:ext cx="8351895" cy="1073122"/>
          </a:xfrm>
        </p:spPr>
        <p:txBody>
          <a:bodyPr vert="horz" lIns="0" tIns="0" rIns="0" bIns="0" rtlCol="0" anchor="t" anchorCtr="0">
            <a:normAutofit/>
          </a:bodyPr>
          <a:lstStyle>
            <a:lvl1pPr>
              <a:defRPr lang="en-US" dirty="0"/>
            </a:lvl1pPr>
          </a:lstStyle>
          <a:p>
            <a:pPr lvl="0"/>
            <a:r>
              <a:rPr lang="de-DE" dirty="0" smtClean="0"/>
              <a:t>TITELMASTERFORMAT DURCH KLICKEN BEARBEITEN</a:t>
            </a:r>
            <a:endParaRPr lang="en-US" dirty="0"/>
          </a:p>
        </p:txBody>
      </p:sp>
      <p:sp>
        <p:nvSpPr>
          <p:cNvPr id="13" name="Textplatzhalter 12"/>
          <p:cNvSpPr>
            <a:spLocks noGrp="1"/>
          </p:cNvSpPr>
          <p:nvPr>
            <p:ph type="body" sz="quarter" idx="13" hasCustomPrompt="1"/>
          </p:nvPr>
        </p:nvSpPr>
        <p:spPr>
          <a:xfrm>
            <a:off x="387240" y="942478"/>
            <a:ext cx="8351895" cy="541474"/>
          </a:xfrm>
        </p:spPr>
        <p:txBody>
          <a:bodyPr lIns="10800" anchor="t" anchorCtr="0"/>
          <a:lstStyle>
            <a:lvl1pPr marL="0" indent="0">
              <a:buNone/>
              <a:defRPr>
                <a:solidFill>
                  <a:schemeClr val="tx1"/>
                </a:solidFill>
              </a:defRPr>
            </a:lvl1pPr>
          </a:lstStyle>
          <a:p>
            <a:r>
              <a:rPr lang="en-US" noProof="1" smtClean="0">
                <a:latin typeface="Calibri Light" panose="020F0302020204030204" pitchFamily="34" charset="0"/>
              </a:rPr>
              <a:t>Enter your subheadline here</a:t>
            </a:r>
            <a:endParaRPr lang="en-US" noProof="1">
              <a:latin typeface="Calibri Light" panose="020F0302020204030204" pitchFamily="34" charset="0"/>
            </a:endParaRPr>
          </a:p>
        </p:txBody>
      </p:sp>
      <p:sp>
        <p:nvSpPr>
          <p:cNvPr id="14" name="Inhaltsplatzhalter 2"/>
          <p:cNvSpPr>
            <a:spLocks noGrp="1"/>
          </p:cNvSpPr>
          <p:nvPr>
            <p:ph idx="15"/>
          </p:nvPr>
        </p:nvSpPr>
        <p:spPr>
          <a:xfrm>
            <a:off x="387239" y="1483952"/>
            <a:ext cx="3994093" cy="4320000"/>
          </a:xfrm>
          <a:noFill/>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5" name="Inhaltsplatzhalter 2"/>
          <p:cNvSpPr>
            <a:spLocks noGrp="1"/>
          </p:cNvSpPr>
          <p:nvPr>
            <p:ph idx="16"/>
          </p:nvPr>
        </p:nvSpPr>
        <p:spPr>
          <a:xfrm>
            <a:off x="4733716" y="1476439"/>
            <a:ext cx="3994093" cy="4320000"/>
          </a:xfrm>
          <a:noFill/>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6"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dirty="0" smtClean="0"/>
              <a:t>Enter your footer text here</a:t>
            </a:r>
            <a:endParaRPr lang="en-US" dirty="0"/>
          </a:p>
        </p:txBody>
      </p:sp>
      <p:sp>
        <p:nvSpPr>
          <p:cNvPr id="17"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tx1"/>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106057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4">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387240" y="410830"/>
            <a:ext cx="8351895" cy="1073122"/>
          </a:xfrm>
        </p:spPr>
        <p:txBody>
          <a:bodyPr vert="horz" lIns="0" tIns="0" rIns="0" bIns="0" rtlCol="0" anchor="t" anchorCtr="0">
            <a:normAutofit/>
          </a:bodyPr>
          <a:lstStyle>
            <a:lvl1pPr>
              <a:defRPr lang="en-US" dirty="0"/>
            </a:lvl1pPr>
          </a:lstStyle>
          <a:p>
            <a:pPr lvl="0"/>
            <a:r>
              <a:rPr lang="de-DE" dirty="0" smtClean="0"/>
              <a:t>TITELMASTERFORMAT DURCH KLICKEN BEARBEITEN</a:t>
            </a:r>
            <a:endParaRPr lang="en-US" dirty="0"/>
          </a:p>
        </p:txBody>
      </p:sp>
      <p:sp>
        <p:nvSpPr>
          <p:cNvPr id="13" name="Textplatzhalter 12"/>
          <p:cNvSpPr>
            <a:spLocks noGrp="1"/>
          </p:cNvSpPr>
          <p:nvPr>
            <p:ph type="body" sz="quarter" idx="13" hasCustomPrompt="1"/>
          </p:nvPr>
        </p:nvSpPr>
        <p:spPr>
          <a:xfrm>
            <a:off x="387240" y="942478"/>
            <a:ext cx="8351895" cy="541474"/>
          </a:xfrm>
        </p:spPr>
        <p:txBody>
          <a:bodyPr lIns="10800" anchor="t" anchorCtr="0"/>
          <a:lstStyle>
            <a:lvl1pPr marL="0" indent="0">
              <a:buNone/>
              <a:defRPr>
                <a:solidFill>
                  <a:schemeClr val="tx1"/>
                </a:solidFill>
              </a:defRPr>
            </a:lvl1pPr>
          </a:lstStyle>
          <a:p>
            <a:r>
              <a:rPr lang="en-US" noProof="1" smtClean="0">
                <a:latin typeface="Calibri Light" panose="020F0302020204030204" pitchFamily="34" charset="0"/>
              </a:rPr>
              <a:t>Enter your subheadline here</a:t>
            </a:r>
            <a:endParaRPr lang="en-US" noProof="1">
              <a:latin typeface="Calibri Light" panose="020F0302020204030204" pitchFamily="34" charset="0"/>
            </a:endParaRPr>
          </a:p>
        </p:txBody>
      </p:sp>
      <p:sp>
        <p:nvSpPr>
          <p:cNvPr id="14" name="Inhaltsplatzhalter 2"/>
          <p:cNvSpPr>
            <a:spLocks noGrp="1"/>
          </p:cNvSpPr>
          <p:nvPr>
            <p:ph idx="15"/>
          </p:nvPr>
        </p:nvSpPr>
        <p:spPr>
          <a:xfrm>
            <a:off x="387239" y="1483952"/>
            <a:ext cx="3994093" cy="4320000"/>
          </a:xfrm>
          <a:noFill/>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6"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smtClean="0"/>
              <a:t>Enter your footer text here</a:t>
            </a:r>
            <a:endParaRPr lang="en-US" dirty="0"/>
          </a:p>
        </p:txBody>
      </p:sp>
      <p:sp>
        <p:nvSpPr>
          <p:cNvPr id="17"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tx1"/>
                </a:solidFill>
              </a:defRPr>
            </a:lvl1pPr>
          </a:lstStyle>
          <a:p>
            <a:fld id="{75A4F164-3A46-4CEE-A25C-CA523D5E42F3}" type="slidenum">
              <a:rPr lang="en-US" smtClean="0"/>
              <a:pPr/>
              <a:t>‹#›</a:t>
            </a:fld>
            <a:endParaRPr lang="en-US" dirty="0"/>
          </a:p>
        </p:txBody>
      </p:sp>
      <p:sp>
        <p:nvSpPr>
          <p:cNvPr id="8" name="Bildplatzhalter 2"/>
          <p:cNvSpPr>
            <a:spLocks noGrp="1"/>
          </p:cNvSpPr>
          <p:nvPr>
            <p:ph type="pic" sz="quarter" idx="16"/>
          </p:nvPr>
        </p:nvSpPr>
        <p:spPr>
          <a:xfrm>
            <a:off x="4733717" y="1483952"/>
            <a:ext cx="4410283" cy="4320000"/>
          </a:xfrm>
          <a:solidFill>
            <a:schemeClr val="bg1">
              <a:lumMod val="85000"/>
            </a:schemeClr>
          </a:solidFill>
        </p:spPr>
        <p:txBody>
          <a:bodyPr/>
          <a:lstStyle>
            <a:lvl1pPr marL="0" indent="0">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18748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7240" y="410830"/>
            <a:ext cx="8351895" cy="1073122"/>
          </a:xfrm>
        </p:spPr>
        <p:txBody>
          <a:bodyPr vert="horz" lIns="0" tIns="0" rIns="0" bIns="0" rtlCol="0" anchor="t" anchorCtr="0">
            <a:normAutofit/>
          </a:bodyPr>
          <a:lstStyle>
            <a:lvl1pPr>
              <a:defRPr lang="en-US" dirty="0"/>
            </a:lvl1pPr>
          </a:lstStyle>
          <a:p>
            <a:pPr lvl="0"/>
            <a:r>
              <a:rPr lang="de-DE" dirty="0" smtClean="0"/>
              <a:t>TITELMASTERFORMAT DURCH KLICKEN BEARBEITEN</a:t>
            </a:r>
            <a:endParaRPr lang="en-US" dirty="0"/>
          </a:p>
        </p:txBody>
      </p:sp>
      <p:sp>
        <p:nvSpPr>
          <p:cNvPr id="6" name="Textplatzhalter 12"/>
          <p:cNvSpPr>
            <a:spLocks noGrp="1"/>
          </p:cNvSpPr>
          <p:nvPr>
            <p:ph type="body" sz="quarter" idx="13" hasCustomPrompt="1"/>
          </p:nvPr>
        </p:nvSpPr>
        <p:spPr>
          <a:xfrm>
            <a:off x="387240" y="942478"/>
            <a:ext cx="8350940" cy="541474"/>
          </a:xfrm>
        </p:spPr>
        <p:txBody>
          <a:bodyPr lIns="10800" anchor="t" anchorCtr="0"/>
          <a:lstStyle>
            <a:lvl1pPr marL="0" indent="0">
              <a:buNone/>
              <a:defRPr>
                <a:solidFill>
                  <a:schemeClr val="tx1"/>
                </a:solidFill>
              </a:defRPr>
            </a:lvl1pPr>
          </a:lstStyle>
          <a:p>
            <a:r>
              <a:rPr lang="en-US" noProof="1" smtClean="0">
                <a:latin typeface="Calibri Light" panose="020F0302020204030204" pitchFamily="34" charset="0"/>
              </a:rPr>
              <a:t>Enter your subheadline here</a:t>
            </a:r>
            <a:endParaRPr lang="en-US" noProof="1">
              <a:latin typeface="Calibri Light" panose="020F0302020204030204" pitchFamily="34" charset="0"/>
            </a:endParaRPr>
          </a:p>
        </p:txBody>
      </p:sp>
      <p:sp>
        <p:nvSpPr>
          <p:cNvPr id="11"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smtClean="0"/>
              <a:t>Enter your footer text here</a:t>
            </a:r>
            <a:endParaRPr lang="en-US" dirty="0"/>
          </a:p>
        </p:txBody>
      </p:sp>
      <p:sp>
        <p:nvSpPr>
          <p:cNvPr id="12"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tx1"/>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267910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smtClean="0"/>
              <a:t>Enter your footer text here</a:t>
            </a:r>
            <a:endParaRPr lang="en-US" dirty="0"/>
          </a:p>
        </p:txBody>
      </p:sp>
      <p:sp>
        <p:nvSpPr>
          <p:cNvPr id="9"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tx1"/>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392910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2">
    <p:spTree>
      <p:nvGrpSpPr>
        <p:cNvPr id="1" name=""/>
        <p:cNvGrpSpPr/>
        <p:nvPr/>
      </p:nvGrpSpPr>
      <p:grpSpPr>
        <a:xfrm>
          <a:off x="0" y="0"/>
          <a:ext cx="0" cy="0"/>
          <a:chOff x="0" y="0"/>
          <a:chExt cx="0" cy="0"/>
        </a:xfrm>
      </p:grpSpPr>
      <p:sp>
        <p:nvSpPr>
          <p:cNvPr id="8"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smtClean="0"/>
              <a:t>Enter your footer text here</a:t>
            </a:r>
            <a:endParaRPr lang="en-US" dirty="0"/>
          </a:p>
        </p:txBody>
      </p:sp>
      <p:sp>
        <p:nvSpPr>
          <p:cNvPr id="9"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tx1"/>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27543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theme" Target="../theme/theme2.xml"/><Relationship Id="rId1" Type="http://schemas.openxmlformats.org/officeDocument/2006/relationships/slideLayout" Target="../slideLayouts/slideLayout11.xml"/><Relationship Id="rId2"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 Id="rId11" Type="http://schemas.openxmlformats.org/officeDocument/2006/relationships/theme" Target="../theme/theme3.xml"/><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35" name="Gruppieren 134"/>
          <p:cNvGrpSpPr/>
          <p:nvPr userDrawn="1"/>
        </p:nvGrpSpPr>
        <p:grpSpPr>
          <a:xfrm>
            <a:off x="0" y="-372423"/>
            <a:ext cx="9153598" cy="7224074"/>
            <a:chOff x="3036815" y="-372423"/>
            <a:chExt cx="9153598" cy="7224074"/>
          </a:xfrm>
        </p:grpSpPr>
        <p:grpSp>
          <p:nvGrpSpPr>
            <p:cNvPr id="136" name="Gruppieren 135"/>
            <p:cNvGrpSpPr/>
            <p:nvPr userDrawn="1"/>
          </p:nvGrpSpPr>
          <p:grpSpPr>
            <a:xfrm>
              <a:off x="8469852" y="-372423"/>
              <a:ext cx="3557487" cy="2031571"/>
              <a:chOff x="8469852" y="-372423"/>
              <a:chExt cx="3557487" cy="2031571"/>
            </a:xfrm>
          </p:grpSpPr>
          <p:grpSp>
            <p:nvGrpSpPr>
              <p:cNvPr id="138" name="Gruppieren 137"/>
              <p:cNvGrpSpPr/>
              <p:nvPr userDrawn="1"/>
            </p:nvGrpSpPr>
            <p:grpSpPr>
              <a:xfrm>
                <a:off x="9963722" y="-372423"/>
                <a:ext cx="2063617" cy="2031571"/>
                <a:chOff x="9963722" y="-372423"/>
                <a:chExt cx="2063617" cy="2031571"/>
              </a:xfrm>
            </p:grpSpPr>
            <p:sp>
              <p:nvSpPr>
                <p:cNvPr id="147" name="Rechteck 136"/>
                <p:cNvSpPr/>
                <p:nvPr userDrawn="1"/>
              </p:nvSpPr>
              <p:spPr>
                <a:xfrm>
                  <a:off x="10351275" y="0"/>
                  <a:ext cx="1676064" cy="1294816"/>
                </a:xfrm>
                <a:custGeom>
                  <a:avLst/>
                  <a:gdLst/>
                  <a:ahLst/>
                  <a:cxnLst/>
                  <a:rect l="l" t="t" r="r" b="b"/>
                  <a:pathLst>
                    <a:path w="1676064" h="1294816">
                      <a:moveTo>
                        <a:pt x="768328" y="1294665"/>
                      </a:moveTo>
                      <a:lnTo>
                        <a:pt x="768221" y="1294816"/>
                      </a:lnTo>
                      <a:lnTo>
                        <a:pt x="384220" y="1294741"/>
                      </a:lnTo>
                      <a:close/>
                      <a:moveTo>
                        <a:pt x="56" y="1294584"/>
                      </a:moveTo>
                      <a:lnTo>
                        <a:pt x="113" y="1294664"/>
                      </a:lnTo>
                      <a:lnTo>
                        <a:pt x="0" y="1294664"/>
                      </a:lnTo>
                      <a:close/>
                      <a:moveTo>
                        <a:pt x="908268" y="0"/>
                      </a:moveTo>
                      <a:lnTo>
                        <a:pt x="1676064" y="0"/>
                      </a:lnTo>
                      <a:lnTo>
                        <a:pt x="768385" y="1294584"/>
                      </a:lnTo>
                      <a:lnTo>
                        <a:pt x="384221" y="746988"/>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8" name="Flussdiagramm: Daten 6"/>
                <p:cNvSpPr/>
                <p:nvPr userDrawn="1"/>
              </p:nvSpPr>
              <p:spPr>
                <a:xfrm rot="14100000">
                  <a:off x="9263120" y="328179"/>
                  <a:ext cx="2031571" cy="630368"/>
                </a:xfrm>
                <a:custGeom>
                  <a:avLst/>
                  <a:gdLst/>
                  <a:ahLst/>
                  <a:cxnLst/>
                  <a:rect l="l" t="t" r="r" b="b"/>
                  <a:pathLst>
                    <a:path w="2031571" h="630368">
                      <a:moveTo>
                        <a:pt x="440695" y="990"/>
                      </a:moveTo>
                      <a:lnTo>
                        <a:pt x="220318" y="315588"/>
                      </a:lnTo>
                      <a:lnTo>
                        <a:pt x="440509" y="991"/>
                      </a:lnTo>
                      <a:close/>
                      <a:moveTo>
                        <a:pt x="99" y="630367"/>
                      </a:moveTo>
                      <a:lnTo>
                        <a:pt x="0" y="630368"/>
                      </a:lnTo>
                      <a:lnTo>
                        <a:pt x="65" y="630275"/>
                      </a:lnTo>
                      <a:close/>
                      <a:moveTo>
                        <a:pt x="2031571" y="0"/>
                      </a:moveTo>
                      <a:lnTo>
                        <a:pt x="1591184" y="628938"/>
                      </a:lnTo>
                      <a:lnTo>
                        <a:pt x="669011" y="629766"/>
                      </a:lnTo>
                      <a:lnTo>
                        <a:pt x="440794" y="991"/>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9" name="Flussdiagramm: Daten 6"/>
                <p:cNvSpPr/>
                <p:nvPr userDrawn="1"/>
              </p:nvSpPr>
              <p:spPr>
                <a:xfrm rot="7500000" flipH="1">
                  <a:off x="10466464" y="886437"/>
                  <a:ext cx="668945" cy="629378"/>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39" name="Gruppieren 138"/>
              <p:cNvGrpSpPr/>
              <p:nvPr userDrawn="1"/>
            </p:nvGrpSpPr>
            <p:grpSpPr>
              <a:xfrm>
                <a:off x="8469852" y="-203236"/>
                <a:ext cx="1164785" cy="1176456"/>
                <a:chOff x="8469852" y="-203236"/>
                <a:chExt cx="1164785" cy="1176456"/>
              </a:xfrm>
            </p:grpSpPr>
            <p:sp>
              <p:nvSpPr>
                <p:cNvPr id="144" name="Rechteck 141"/>
                <p:cNvSpPr/>
                <p:nvPr userDrawn="1"/>
              </p:nvSpPr>
              <p:spPr>
                <a:xfrm>
                  <a:off x="8711434" y="0"/>
                  <a:ext cx="923203" cy="777996"/>
                </a:xfrm>
                <a:custGeom>
                  <a:avLst/>
                  <a:gdLst/>
                  <a:ahLst/>
                  <a:cxnLst/>
                  <a:rect l="l" t="t" r="r" b="b"/>
                  <a:pathLst>
                    <a:path w="923203" h="777996">
                      <a:moveTo>
                        <a:pt x="377775" y="777921"/>
                      </a:moveTo>
                      <a:lnTo>
                        <a:pt x="377723" y="777996"/>
                      </a:lnTo>
                      <a:lnTo>
                        <a:pt x="188914" y="777959"/>
                      </a:lnTo>
                      <a:close/>
                      <a:moveTo>
                        <a:pt x="27" y="777881"/>
                      </a:moveTo>
                      <a:lnTo>
                        <a:pt x="55" y="777921"/>
                      </a:lnTo>
                      <a:lnTo>
                        <a:pt x="0" y="777921"/>
                      </a:lnTo>
                      <a:close/>
                      <a:moveTo>
                        <a:pt x="545748" y="0"/>
                      </a:moveTo>
                      <a:lnTo>
                        <a:pt x="923203" y="0"/>
                      </a:lnTo>
                      <a:lnTo>
                        <a:pt x="377803" y="777882"/>
                      </a:lnTo>
                      <a:lnTo>
                        <a:pt x="188915" y="508638"/>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45" name="Flussdiagramm: Daten 6"/>
                <p:cNvSpPr/>
                <p:nvPr userDrawn="1"/>
              </p:nvSpPr>
              <p:spPr>
                <a:xfrm rot="14100000">
                  <a:off x="8036650" y="229966"/>
                  <a:ext cx="1176456" cy="310052"/>
                </a:xfrm>
                <a:custGeom>
                  <a:avLst/>
                  <a:gdLst/>
                  <a:ahLst/>
                  <a:cxnLst/>
                  <a:rect l="l" t="t" r="r" b="b"/>
                  <a:pathLst>
                    <a:path w="1176456" h="310052">
                      <a:moveTo>
                        <a:pt x="216683" y="598"/>
                      </a:moveTo>
                      <a:lnTo>
                        <a:pt x="108326" y="155280"/>
                      </a:lnTo>
                      <a:lnTo>
                        <a:pt x="216592" y="597"/>
                      </a:lnTo>
                      <a:close/>
                      <a:moveTo>
                        <a:pt x="49" y="310052"/>
                      </a:moveTo>
                      <a:lnTo>
                        <a:pt x="0" y="310052"/>
                      </a:lnTo>
                      <a:lnTo>
                        <a:pt x="32" y="310008"/>
                      </a:lnTo>
                      <a:close/>
                      <a:moveTo>
                        <a:pt x="1176456" y="0"/>
                      </a:moveTo>
                      <a:lnTo>
                        <a:pt x="959958" y="309190"/>
                      </a:lnTo>
                      <a:lnTo>
                        <a:pt x="328941" y="309757"/>
                      </a:lnTo>
                      <a:lnTo>
                        <a:pt x="216731" y="59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6" name="Flussdiagramm: Daten 6"/>
                <p:cNvSpPr/>
                <p:nvPr userDrawn="1"/>
              </p:nvSpPr>
              <p:spPr>
                <a:xfrm rot="7500000" flipH="1">
                  <a:off x="8768070" y="577201"/>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40" name="Gruppieren 139"/>
              <p:cNvGrpSpPr/>
              <p:nvPr userDrawn="1"/>
            </p:nvGrpSpPr>
            <p:grpSpPr>
              <a:xfrm>
                <a:off x="9790486" y="-254075"/>
                <a:ext cx="1139526" cy="1012205"/>
                <a:chOff x="9790486" y="-254075"/>
                <a:chExt cx="1139526" cy="1012205"/>
              </a:xfrm>
            </p:grpSpPr>
            <p:sp>
              <p:nvSpPr>
                <p:cNvPr id="141" name="Rechteck 138"/>
                <p:cNvSpPr/>
                <p:nvPr userDrawn="1"/>
              </p:nvSpPr>
              <p:spPr>
                <a:xfrm>
                  <a:off x="9913387" y="0"/>
                  <a:ext cx="1016625" cy="512124"/>
                </a:xfrm>
                <a:custGeom>
                  <a:avLst/>
                  <a:gdLst/>
                  <a:ahLst/>
                  <a:cxnLst/>
                  <a:rect l="l" t="t" r="r" b="b"/>
                  <a:pathLst>
                    <a:path w="1016625" h="512124">
                      <a:moveTo>
                        <a:pt x="657647" y="511994"/>
                      </a:moveTo>
                      <a:lnTo>
                        <a:pt x="657556" y="512124"/>
                      </a:lnTo>
                      <a:lnTo>
                        <a:pt x="328872" y="512059"/>
                      </a:lnTo>
                      <a:close/>
                      <a:moveTo>
                        <a:pt x="48" y="511925"/>
                      </a:moveTo>
                      <a:lnTo>
                        <a:pt x="96" y="511994"/>
                      </a:lnTo>
                      <a:lnTo>
                        <a:pt x="0" y="511994"/>
                      </a:lnTo>
                      <a:close/>
                      <a:moveTo>
                        <a:pt x="359187" y="0"/>
                      </a:moveTo>
                      <a:lnTo>
                        <a:pt x="1016625" y="0"/>
                      </a:lnTo>
                      <a:lnTo>
                        <a:pt x="657696" y="511925"/>
                      </a:lnTo>
                      <a:lnTo>
                        <a:pt x="328872" y="43212"/>
                      </a:ln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42" name="Flussdiagramm: Daten 6"/>
                <p:cNvSpPr/>
                <p:nvPr userDrawn="1"/>
              </p:nvSpPr>
              <p:spPr>
                <a:xfrm rot="14100000">
                  <a:off x="9553938" y="-17527"/>
                  <a:ext cx="1012205" cy="539109"/>
                </a:xfrm>
                <a:custGeom>
                  <a:avLst/>
                  <a:gdLst/>
                  <a:ahLst/>
                  <a:cxnLst/>
                  <a:rect l="l" t="t" r="r" b="b"/>
                  <a:pathLst>
                    <a:path w="1012205" h="539109">
                      <a:moveTo>
                        <a:pt x="377213" y="396"/>
                      </a:moveTo>
                      <a:lnTo>
                        <a:pt x="188581" y="269674"/>
                      </a:lnTo>
                      <a:lnTo>
                        <a:pt x="377052" y="396"/>
                      </a:lnTo>
                      <a:close/>
                      <a:moveTo>
                        <a:pt x="86" y="539109"/>
                      </a:moveTo>
                      <a:lnTo>
                        <a:pt x="0" y="539109"/>
                      </a:lnTo>
                      <a:lnTo>
                        <a:pt x="57" y="539030"/>
                      </a:lnTo>
                      <a:close/>
                      <a:moveTo>
                        <a:pt x="1012205" y="0"/>
                      </a:moveTo>
                      <a:lnTo>
                        <a:pt x="635116" y="538539"/>
                      </a:lnTo>
                      <a:lnTo>
                        <a:pt x="572637" y="538595"/>
                      </a:lnTo>
                      <a:lnTo>
                        <a:pt x="377297" y="396"/>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3" name="Flussdiagramm: Daten 6"/>
                <p:cNvSpPr/>
                <p:nvPr userDrawn="1"/>
              </p:nvSpPr>
              <p:spPr>
                <a:xfrm rot="7500000" flipH="1">
                  <a:off x="10011983" y="162573"/>
                  <a:ext cx="572582" cy="538714"/>
                </a:xfrm>
                <a:custGeom>
                  <a:avLst/>
                  <a:gdLst/>
                  <a:ahLst/>
                  <a:cxnLst/>
                  <a:rect l="l" t="t" r="r" b="b"/>
                  <a:pathLst>
                    <a:path w="572582" h="538714">
                      <a:moveTo>
                        <a:pt x="188525" y="269280"/>
                      </a:moveTo>
                      <a:lnTo>
                        <a:pt x="0" y="538634"/>
                      </a:lnTo>
                      <a:lnTo>
                        <a:pt x="29" y="538714"/>
                      </a:lnTo>
                      <a:lnTo>
                        <a:pt x="572582" y="538199"/>
                      </a:lnTo>
                      <a:lnTo>
                        <a:pt x="377240" y="0"/>
                      </a:lnTo>
                      <a:lnTo>
                        <a:pt x="377156"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sp>
          <p:nvSpPr>
            <p:cNvPr id="137" name="Rechteck 136"/>
            <p:cNvSpPr/>
            <p:nvPr userDrawn="1"/>
          </p:nvSpPr>
          <p:spPr>
            <a:xfrm>
              <a:off x="3036815" y="1"/>
              <a:ext cx="9153598" cy="6851650"/>
            </a:xfrm>
            <a:prstGeom prst="rect">
              <a:avLst/>
            </a:prstGeom>
            <a:gradFill>
              <a:gsLst>
                <a:gs pos="13000">
                  <a:schemeClr val="bg1"/>
                </a:gs>
                <a:gs pos="100000">
                  <a:schemeClr val="bg1">
                    <a:alpha val="58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e</a:t>
              </a:r>
              <a:endParaRPr lang="de-DE" dirty="0"/>
            </a:p>
          </p:txBody>
        </p:sp>
      </p:grpSp>
      <p:sp>
        <p:nvSpPr>
          <p:cNvPr id="5" name="Fußzeilenplatzhalter 4"/>
          <p:cNvSpPr>
            <a:spLocks noGrp="1"/>
          </p:cNvSpPr>
          <p:nvPr userDrawn="1">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smtClean="0"/>
              <a:t>Enter your footer text here</a:t>
            </a:r>
            <a:endParaRPr lang="en-US" dirty="0"/>
          </a:p>
        </p:txBody>
      </p:sp>
      <p:sp>
        <p:nvSpPr>
          <p:cNvPr id="6" name="Foliennummernplatzhalter 5"/>
          <p:cNvSpPr>
            <a:spLocks noGrp="1"/>
          </p:cNvSpPr>
          <p:nvPr userDrawn="1">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tx1"/>
                </a:solidFill>
              </a:defRPr>
            </a:lvl1pPr>
          </a:lstStyle>
          <a:p>
            <a:fld id="{75A4F164-3A46-4CEE-A25C-CA523D5E42F3}" type="slidenum">
              <a:rPr lang="en-US" smtClean="0"/>
              <a:pPr/>
              <a:t>‹#›</a:t>
            </a:fld>
            <a:endParaRPr lang="en-US" dirty="0"/>
          </a:p>
        </p:txBody>
      </p:sp>
      <p:sp>
        <p:nvSpPr>
          <p:cNvPr id="2" name="Titelplatzhalter 1"/>
          <p:cNvSpPr>
            <a:spLocks noGrp="1"/>
          </p:cNvSpPr>
          <p:nvPr userDrawn="1">
            <p:ph type="title"/>
          </p:nvPr>
        </p:nvSpPr>
        <p:spPr>
          <a:xfrm>
            <a:off x="387240" y="410830"/>
            <a:ext cx="8351895" cy="1073122"/>
          </a:xfrm>
          <a:prstGeom prst="rect">
            <a:avLst/>
          </a:prstGeom>
        </p:spPr>
        <p:txBody>
          <a:bodyPr vert="horz" lIns="0" tIns="0" rIns="0" bIns="0" rtlCol="0" anchor="t" anchorCtr="0">
            <a:normAutofit/>
          </a:bodyPr>
          <a:lstStyle/>
          <a:p>
            <a:pPr lvl="0"/>
            <a:r>
              <a:rPr lang="de-DE" dirty="0" smtClean="0"/>
              <a:t>TITELMASTERFORMAT DURCH KLICKEN BEARBEITEN</a:t>
            </a:r>
            <a:endParaRPr lang="en-US" dirty="0"/>
          </a:p>
        </p:txBody>
      </p:sp>
      <p:sp>
        <p:nvSpPr>
          <p:cNvPr id="3" name="Textplatzhalter 2"/>
          <p:cNvSpPr>
            <a:spLocks noGrp="1"/>
          </p:cNvSpPr>
          <p:nvPr userDrawn="1">
            <p:ph type="body" idx="1"/>
          </p:nvPr>
        </p:nvSpPr>
        <p:spPr>
          <a:xfrm>
            <a:off x="387240" y="1483952"/>
            <a:ext cx="8351895" cy="4321536"/>
          </a:xfrm>
          <a:prstGeom prst="rect">
            <a:avLst/>
          </a:prstGeom>
        </p:spPr>
        <p:txBody>
          <a:bodyPr vert="horz" lIns="1080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Tree>
    <p:extLst>
      <p:ext uri="{BB962C8B-B14F-4D97-AF65-F5344CB8AC3E}">
        <p14:creationId xmlns:p14="http://schemas.microsoft.com/office/powerpoint/2010/main" val="1187222015"/>
      </p:ext>
    </p:extLst>
  </p:cSld>
  <p:clrMap bg1="lt1" tx1="dk1" bg2="lt2" tx2="dk2" accent1="accent1" accent2="accent2" accent3="accent3" accent4="accent4" accent5="accent5" accent6="accent6" hlink="hlink" folHlink="folHlink"/>
  <p:sldLayoutIdLst>
    <p:sldLayoutId id="2147483708" r:id="rId1"/>
    <p:sldLayoutId id="2147483700" r:id="rId2"/>
    <p:sldLayoutId id="2147483701" r:id="rId3"/>
    <p:sldLayoutId id="2147483709" r:id="rId4"/>
    <p:sldLayoutId id="2147483710" r:id="rId5"/>
    <p:sldLayoutId id="2147483681" r:id="rId6"/>
    <p:sldLayoutId id="2147483679" r:id="rId7"/>
    <p:sldLayoutId id="2147483680" r:id="rId8"/>
    <p:sldLayoutId id="2147483731" r:id="rId9"/>
    <p:sldLayoutId id="214748368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spcBef>
          <a:spcPct val="0"/>
        </a:spcBef>
        <a:buNone/>
        <a:defRPr lang="en-US" sz="3200" b="0" kern="1200" dirty="0">
          <a:solidFill>
            <a:schemeClr val="tx1"/>
          </a:solidFill>
          <a:latin typeface="+mj-lt"/>
          <a:ea typeface="+mj-ea"/>
          <a:cs typeface="+mj-cs"/>
        </a:defRPr>
      </a:lvl1pPr>
    </p:titleStyle>
    <p:body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000" kern="1200">
          <a:solidFill>
            <a:schemeClr val="tx1"/>
          </a:solidFill>
          <a:latin typeface="Calibri Light" panose="020F0302020204030204" pitchFamily="34" charset="0"/>
          <a:ea typeface="+mn-ea"/>
          <a:cs typeface="+mn-cs"/>
        </a:defRPr>
      </a:lvl1pPr>
      <a:lvl2pPr marL="808038" indent="-273050" algn="l" defTabSz="914400" rtl="0" eaLnBrk="1" latinLnBrk="0" hangingPunct="1">
        <a:lnSpc>
          <a:spcPct val="90000"/>
        </a:lnSpc>
        <a:spcBef>
          <a:spcPts val="0"/>
        </a:spcBef>
        <a:spcAft>
          <a:spcPts val="1000"/>
        </a:spcAft>
        <a:buFont typeface="Symbol" panose="05050102010706020507" pitchFamily="18" charset="2"/>
        <a:buChar char="-"/>
        <a:defRPr sz="1800" kern="1200">
          <a:solidFill>
            <a:schemeClr val="tx1"/>
          </a:solidFill>
          <a:latin typeface="Calibri Light" panose="020F0302020204030204" pitchFamily="34" charset="0"/>
          <a:ea typeface="+mn-ea"/>
          <a:cs typeface="+mn-cs"/>
        </a:defRPr>
      </a:lvl2pPr>
      <a:lvl3pPr marL="1081088"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3pPr>
      <a:lvl4pPr marL="1436688" indent="-177800" algn="l" defTabSz="914400" rtl="0" eaLnBrk="1" latinLnBrk="0" hangingPunct="1">
        <a:lnSpc>
          <a:spcPct val="90000"/>
        </a:lnSpc>
        <a:spcBef>
          <a:spcPts val="0"/>
        </a:spcBef>
        <a:spcAft>
          <a:spcPts val="1000"/>
        </a:spcAft>
        <a:buFont typeface="Symbol" panose="05050102010706020507" pitchFamily="18" charset="2"/>
        <a:buChar char="-"/>
        <a:defRPr sz="1400" kern="1200">
          <a:solidFill>
            <a:schemeClr val="tx1"/>
          </a:solidFill>
          <a:latin typeface="Calibri Light" panose="020F0302020204030204" pitchFamily="34" charset="0"/>
          <a:ea typeface="+mn-ea"/>
          <a:cs typeface="+mn-cs"/>
        </a:defRPr>
      </a:lvl4pPr>
      <a:lvl5pPr marL="1793875" indent="-179388" algn="l" defTabSz="914400" rtl="0" eaLnBrk="1" latinLnBrk="0" hangingPunct="1">
        <a:lnSpc>
          <a:spcPct val="90000"/>
        </a:lnSpc>
        <a:spcBef>
          <a:spcPts val="0"/>
        </a:spcBef>
        <a:spcAft>
          <a:spcPts val="1000"/>
        </a:spcAft>
        <a:buFont typeface="Symbol" panose="05050102010706020507" pitchFamily="18" charset="2"/>
        <a:buChar char="-"/>
        <a:defRPr sz="14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3" name="Gruppieren 122"/>
          <p:cNvGrpSpPr/>
          <p:nvPr userDrawn="1"/>
        </p:nvGrpSpPr>
        <p:grpSpPr>
          <a:xfrm>
            <a:off x="0" y="-372423"/>
            <a:ext cx="9153598" cy="7224074"/>
            <a:chOff x="3036815" y="-372423"/>
            <a:chExt cx="9153598" cy="7224074"/>
          </a:xfrm>
        </p:grpSpPr>
        <p:grpSp>
          <p:nvGrpSpPr>
            <p:cNvPr id="124" name="Gruppieren 123"/>
            <p:cNvGrpSpPr/>
            <p:nvPr userDrawn="1"/>
          </p:nvGrpSpPr>
          <p:grpSpPr>
            <a:xfrm>
              <a:off x="8469852" y="-372423"/>
              <a:ext cx="3557487" cy="2031571"/>
              <a:chOff x="8469852" y="-372423"/>
              <a:chExt cx="3557487" cy="2031571"/>
            </a:xfrm>
          </p:grpSpPr>
          <p:grpSp>
            <p:nvGrpSpPr>
              <p:cNvPr id="126" name="Gruppieren 125"/>
              <p:cNvGrpSpPr/>
              <p:nvPr userDrawn="1"/>
            </p:nvGrpSpPr>
            <p:grpSpPr>
              <a:xfrm>
                <a:off x="9963722" y="-372423"/>
                <a:ext cx="2063617" cy="2031571"/>
                <a:chOff x="9963722" y="-372423"/>
                <a:chExt cx="2063617" cy="2031571"/>
              </a:xfrm>
            </p:grpSpPr>
            <p:sp>
              <p:nvSpPr>
                <p:cNvPr id="135" name="Rechteck 136"/>
                <p:cNvSpPr/>
                <p:nvPr userDrawn="1"/>
              </p:nvSpPr>
              <p:spPr>
                <a:xfrm>
                  <a:off x="10351275" y="0"/>
                  <a:ext cx="1676064" cy="1294816"/>
                </a:xfrm>
                <a:custGeom>
                  <a:avLst/>
                  <a:gdLst/>
                  <a:ahLst/>
                  <a:cxnLst/>
                  <a:rect l="l" t="t" r="r" b="b"/>
                  <a:pathLst>
                    <a:path w="1676064" h="1294816">
                      <a:moveTo>
                        <a:pt x="768328" y="1294665"/>
                      </a:moveTo>
                      <a:lnTo>
                        <a:pt x="768221" y="1294816"/>
                      </a:lnTo>
                      <a:lnTo>
                        <a:pt x="384220" y="1294741"/>
                      </a:lnTo>
                      <a:close/>
                      <a:moveTo>
                        <a:pt x="56" y="1294584"/>
                      </a:moveTo>
                      <a:lnTo>
                        <a:pt x="113" y="1294664"/>
                      </a:lnTo>
                      <a:lnTo>
                        <a:pt x="0" y="1294664"/>
                      </a:lnTo>
                      <a:close/>
                      <a:moveTo>
                        <a:pt x="908268" y="0"/>
                      </a:moveTo>
                      <a:lnTo>
                        <a:pt x="1676064" y="0"/>
                      </a:lnTo>
                      <a:lnTo>
                        <a:pt x="768385" y="1294584"/>
                      </a:lnTo>
                      <a:lnTo>
                        <a:pt x="384221" y="746988"/>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6" name="Flussdiagramm: Daten 6"/>
                <p:cNvSpPr/>
                <p:nvPr userDrawn="1"/>
              </p:nvSpPr>
              <p:spPr>
                <a:xfrm rot="14100000">
                  <a:off x="9263120" y="328179"/>
                  <a:ext cx="2031571" cy="630368"/>
                </a:xfrm>
                <a:custGeom>
                  <a:avLst/>
                  <a:gdLst/>
                  <a:ahLst/>
                  <a:cxnLst/>
                  <a:rect l="l" t="t" r="r" b="b"/>
                  <a:pathLst>
                    <a:path w="2031571" h="630368">
                      <a:moveTo>
                        <a:pt x="440695" y="990"/>
                      </a:moveTo>
                      <a:lnTo>
                        <a:pt x="220318" y="315588"/>
                      </a:lnTo>
                      <a:lnTo>
                        <a:pt x="440509" y="991"/>
                      </a:lnTo>
                      <a:close/>
                      <a:moveTo>
                        <a:pt x="99" y="630367"/>
                      </a:moveTo>
                      <a:lnTo>
                        <a:pt x="0" y="630368"/>
                      </a:lnTo>
                      <a:lnTo>
                        <a:pt x="65" y="630275"/>
                      </a:lnTo>
                      <a:close/>
                      <a:moveTo>
                        <a:pt x="2031571" y="0"/>
                      </a:moveTo>
                      <a:lnTo>
                        <a:pt x="1591184" y="628938"/>
                      </a:lnTo>
                      <a:lnTo>
                        <a:pt x="669011" y="629766"/>
                      </a:lnTo>
                      <a:lnTo>
                        <a:pt x="440794" y="991"/>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7" name="Flussdiagramm: Daten 6"/>
                <p:cNvSpPr/>
                <p:nvPr userDrawn="1"/>
              </p:nvSpPr>
              <p:spPr>
                <a:xfrm rot="7500000" flipH="1">
                  <a:off x="10466464" y="886437"/>
                  <a:ext cx="668945" cy="629378"/>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27" name="Gruppieren 126"/>
              <p:cNvGrpSpPr/>
              <p:nvPr userDrawn="1"/>
            </p:nvGrpSpPr>
            <p:grpSpPr>
              <a:xfrm>
                <a:off x="8469852" y="-203236"/>
                <a:ext cx="1164785" cy="1176456"/>
                <a:chOff x="8469852" y="-203236"/>
                <a:chExt cx="1164785" cy="1176456"/>
              </a:xfrm>
            </p:grpSpPr>
            <p:sp>
              <p:nvSpPr>
                <p:cNvPr id="132" name="Rechteck 141"/>
                <p:cNvSpPr/>
                <p:nvPr userDrawn="1"/>
              </p:nvSpPr>
              <p:spPr>
                <a:xfrm>
                  <a:off x="8711434" y="0"/>
                  <a:ext cx="923203" cy="777996"/>
                </a:xfrm>
                <a:custGeom>
                  <a:avLst/>
                  <a:gdLst/>
                  <a:ahLst/>
                  <a:cxnLst/>
                  <a:rect l="l" t="t" r="r" b="b"/>
                  <a:pathLst>
                    <a:path w="923203" h="777996">
                      <a:moveTo>
                        <a:pt x="377775" y="777921"/>
                      </a:moveTo>
                      <a:lnTo>
                        <a:pt x="377723" y="777996"/>
                      </a:lnTo>
                      <a:lnTo>
                        <a:pt x="188914" y="777959"/>
                      </a:lnTo>
                      <a:close/>
                      <a:moveTo>
                        <a:pt x="27" y="777881"/>
                      </a:moveTo>
                      <a:lnTo>
                        <a:pt x="55" y="777921"/>
                      </a:lnTo>
                      <a:lnTo>
                        <a:pt x="0" y="777921"/>
                      </a:lnTo>
                      <a:close/>
                      <a:moveTo>
                        <a:pt x="545748" y="0"/>
                      </a:moveTo>
                      <a:lnTo>
                        <a:pt x="923203" y="0"/>
                      </a:lnTo>
                      <a:lnTo>
                        <a:pt x="377803" y="777882"/>
                      </a:lnTo>
                      <a:lnTo>
                        <a:pt x="188915" y="508638"/>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33" name="Flussdiagramm: Daten 6"/>
                <p:cNvSpPr/>
                <p:nvPr userDrawn="1"/>
              </p:nvSpPr>
              <p:spPr>
                <a:xfrm rot="14100000">
                  <a:off x="8036650" y="229966"/>
                  <a:ext cx="1176456" cy="310052"/>
                </a:xfrm>
                <a:custGeom>
                  <a:avLst/>
                  <a:gdLst/>
                  <a:ahLst/>
                  <a:cxnLst/>
                  <a:rect l="l" t="t" r="r" b="b"/>
                  <a:pathLst>
                    <a:path w="1176456" h="310052">
                      <a:moveTo>
                        <a:pt x="216683" y="598"/>
                      </a:moveTo>
                      <a:lnTo>
                        <a:pt x="108326" y="155280"/>
                      </a:lnTo>
                      <a:lnTo>
                        <a:pt x="216592" y="597"/>
                      </a:lnTo>
                      <a:close/>
                      <a:moveTo>
                        <a:pt x="49" y="310052"/>
                      </a:moveTo>
                      <a:lnTo>
                        <a:pt x="0" y="310052"/>
                      </a:lnTo>
                      <a:lnTo>
                        <a:pt x="32" y="310008"/>
                      </a:lnTo>
                      <a:close/>
                      <a:moveTo>
                        <a:pt x="1176456" y="0"/>
                      </a:moveTo>
                      <a:lnTo>
                        <a:pt x="959958" y="309190"/>
                      </a:lnTo>
                      <a:lnTo>
                        <a:pt x="328941" y="309757"/>
                      </a:lnTo>
                      <a:lnTo>
                        <a:pt x="216731" y="59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4" name="Flussdiagramm: Daten 6"/>
                <p:cNvSpPr/>
                <p:nvPr userDrawn="1"/>
              </p:nvSpPr>
              <p:spPr>
                <a:xfrm rot="7500000" flipH="1">
                  <a:off x="8768070" y="577201"/>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28" name="Gruppieren 127"/>
              <p:cNvGrpSpPr/>
              <p:nvPr userDrawn="1"/>
            </p:nvGrpSpPr>
            <p:grpSpPr>
              <a:xfrm>
                <a:off x="9790486" y="-254075"/>
                <a:ext cx="1139526" cy="1012205"/>
                <a:chOff x="9790486" y="-254075"/>
                <a:chExt cx="1139526" cy="1012205"/>
              </a:xfrm>
            </p:grpSpPr>
            <p:sp>
              <p:nvSpPr>
                <p:cNvPr id="129" name="Rechteck 138"/>
                <p:cNvSpPr/>
                <p:nvPr userDrawn="1"/>
              </p:nvSpPr>
              <p:spPr>
                <a:xfrm>
                  <a:off x="9913387" y="0"/>
                  <a:ext cx="1016625" cy="512124"/>
                </a:xfrm>
                <a:custGeom>
                  <a:avLst/>
                  <a:gdLst/>
                  <a:ahLst/>
                  <a:cxnLst/>
                  <a:rect l="l" t="t" r="r" b="b"/>
                  <a:pathLst>
                    <a:path w="1016625" h="512124">
                      <a:moveTo>
                        <a:pt x="657647" y="511994"/>
                      </a:moveTo>
                      <a:lnTo>
                        <a:pt x="657556" y="512124"/>
                      </a:lnTo>
                      <a:lnTo>
                        <a:pt x="328872" y="512059"/>
                      </a:lnTo>
                      <a:close/>
                      <a:moveTo>
                        <a:pt x="48" y="511925"/>
                      </a:moveTo>
                      <a:lnTo>
                        <a:pt x="96" y="511994"/>
                      </a:lnTo>
                      <a:lnTo>
                        <a:pt x="0" y="511994"/>
                      </a:lnTo>
                      <a:close/>
                      <a:moveTo>
                        <a:pt x="359187" y="0"/>
                      </a:moveTo>
                      <a:lnTo>
                        <a:pt x="1016625" y="0"/>
                      </a:lnTo>
                      <a:lnTo>
                        <a:pt x="657696" y="511925"/>
                      </a:lnTo>
                      <a:lnTo>
                        <a:pt x="328872" y="43212"/>
                      </a:ln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30" name="Flussdiagramm: Daten 6"/>
                <p:cNvSpPr/>
                <p:nvPr userDrawn="1"/>
              </p:nvSpPr>
              <p:spPr>
                <a:xfrm rot="14100000">
                  <a:off x="9553938" y="-17527"/>
                  <a:ext cx="1012205" cy="539109"/>
                </a:xfrm>
                <a:custGeom>
                  <a:avLst/>
                  <a:gdLst/>
                  <a:ahLst/>
                  <a:cxnLst/>
                  <a:rect l="l" t="t" r="r" b="b"/>
                  <a:pathLst>
                    <a:path w="1012205" h="539109">
                      <a:moveTo>
                        <a:pt x="377213" y="396"/>
                      </a:moveTo>
                      <a:lnTo>
                        <a:pt x="188581" y="269674"/>
                      </a:lnTo>
                      <a:lnTo>
                        <a:pt x="377052" y="396"/>
                      </a:lnTo>
                      <a:close/>
                      <a:moveTo>
                        <a:pt x="86" y="539109"/>
                      </a:moveTo>
                      <a:lnTo>
                        <a:pt x="0" y="539109"/>
                      </a:lnTo>
                      <a:lnTo>
                        <a:pt x="57" y="539030"/>
                      </a:lnTo>
                      <a:close/>
                      <a:moveTo>
                        <a:pt x="1012205" y="0"/>
                      </a:moveTo>
                      <a:lnTo>
                        <a:pt x="635116" y="538539"/>
                      </a:lnTo>
                      <a:lnTo>
                        <a:pt x="572637" y="538595"/>
                      </a:lnTo>
                      <a:lnTo>
                        <a:pt x="377297" y="396"/>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1" name="Flussdiagramm: Daten 6"/>
                <p:cNvSpPr/>
                <p:nvPr userDrawn="1"/>
              </p:nvSpPr>
              <p:spPr>
                <a:xfrm rot="7500000" flipH="1">
                  <a:off x="10011983" y="162573"/>
                  <a:ext cx="572582" cy="538714"/>
                </a:xfrm>
                <a:custGeom>
                  <a:avLst/>
                  <a:gdLst/>
                  <a:ahLst/>
                  <a:cxnLst/>
                  <a:rect l="l" t="t" r="r" b="b"/>
                  <a:pathLst>
                    <a:path w="572582" h="538714">
                      <a:moveTo>
                        <a:pt x="188525" y="269280"/>
                      </a:moveTo>
                      <a:lnTo>
                        <a:pt x="0" y="538634"/>
                      </a:lnTo>
                      <a:lnTo>
                        <a:pt x="29" y="538714"/>
                      </a:lnTo>
                      <a:lnTo>
                        <a:pt x="572582" y="538199"/>
                      </a:lnTo>
                      <a:lnTo>
                        <a:pt x="377240" y="0"/>
                      </a:lnTo>
                      <a:lnTo>
                        <a:pt x="377156"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sp>
          <p:nvSpPr>
            <p:cNvPr id="125" name="Rechteck 124"/>
            <p:cNvSpPr/>
            <p:nvPr userDrawn="1"/>
          </p:nvSpPr>
          <p:spPr>
            <a:xfrm>
              <a:off x="3036815" y="1"/>
              <a:ext cx="9153598" cy="6851650"/>
            </a:xfrm>
            <a:prstGeom prst="rect">
              <a:avLst/>
            </a:prstGeom>
            <a:gradFill>
              <a:gsLst>
                <a:gs pos="13000">
                  <a:schemeClr val="bg1"/>
                </a:gs>
                <a:gs pos="100000">
                  <a:schemeClr val="bg1">
                    <a:alpha val="58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e</a:t>
              </a:r>
              <a:endParaRPr lang="de-DE" dirty="0"/>
            </a:p>
          </p:txBody>
        </p:sp>
      </p:grpSp>
      <p:sp>
        <p:nvSpPr>
          <p:cNvPr id="5" name="Fußzeilenplatzhalter 4"/>
          <p:cNvSpPr>
            <a:spLocks noGrp="1"/>
          </p:cNvSpPr>
          <p:nvPr>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smtClean="0"/>
              <a:t>Enter your footer text here</a:t>
            </a:r>
            <a:endParaRPr lang="en-US" dirty="0"/>
          </a:p>
        </p:txBody>
      </p:sp>
      <p:sp>
        <p:nvSpPr>
          <p:cNvPr id="6" name="Foliennummernplatzhalter 5"/>
          <p:cNvSpPr>
            <a:spLocks noGrp="1"/>
          </p:cNvSpPr>
          <p:nvPr>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tx1"/>
                </a:solidFill>
              </a:defRPr>
            </a:lvl1pPr>
          </a:lstStyle>
          <a:p>
            <a:fld id="{75A4F164-3A46-4CEE-A25C-CA523D5E42F3}" type="slidenum">
              <a:rPr lang="en-US" smtClean="0"/>
              <a:pPr/>
              <a:t>‹#›</a:t>
            </a:fld>
            <a:endParaRPr lang="en-US" dirty="0"/>
          </a:p>
        </p:txBody>
      </p:sp>
      <p:sp>
        <p:nvSpPr>
          <p:cNvPr id="3" name="Textplatzhalter 2"/>
          <p:cNvSpPr>
            <a:spLocks noGrp="1"/>
          </p:cNvSpPr>
          <p:nvPr>
            <p:ph type="body" idx="1"/>
          </p:nvPr>
        </p:nvSpPr>
        <p:spPr>
          <a:xfrm>
            <a:off x="387240" y="1483952"/>
            <a:ext cx="8351895" cy="4321536"/>
          </a:xfrm>
          <a:prstGeom prst="rect">
            <a:avLst/>
          </a:prstGeom>
        </p:spPr>
        <p:txBody>
          <a:bodyPr vert="horz" lIns="1080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2" name="Titelplatzhalter 1"/>
          <p:cNvSpPr>
            <a:spLocks noGrp="1"/>
          </p:cNvSpPr>
          <p:nvPr>
            <p:ph type="title"/>
          </p:nvPr>
        </p:nvSpPr>
        <p:spPr>
          <a:xfrm>
            <a:off x="387240" y="410830"/>
            <a:ext cx="8351895" cy="1073122"/>
          </a:xfrm>
          <a:prstGeom prst="rect">
            <a:avLst/>
          </a:prstGeom>
        </p:spPr>
        <p:txBody>
          <a:bodyPr vert="horz" lIns="0" tIns="0" rIns="0" bIns="0" rtlCol="0" anchor="t" anchorCtr="0">
            <a:normAutofit/>
          </a:bodyPr>
          <a:lstStyle/>
          <a:p>
            <a:pPr lvl="0"/>
            <a:r>
              <a:rPr lang="de-DE" dirty="0" smtClean="0"/>
              <a:t>TITELMASTERFORMAT DURCH KLICKEN BEARBEITEN</a:t>
            </a:r>
            <a:endParaRPr lang="en-US" dirty="0"/>
          </a:p>
        </p:txBody>
      </p:sp>
    </p:spTree>
    <p:extLst>
      <p:ext uri="{BB962C8B-B14F-4D97-AF65-F5344CB8AC3E}">
        <p14:creationId xmlns:p14="http://schemas.microsoft.com/office/powerpoint/2010/main" val="231328724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spcBef>
          <a:spcPct val="0"/>
        </a:spcBef>
        <a:buNone/>
        <a:defRPr lang="en-US" sz="3200" b="0" kern="1200" dirty="0">
          <a:solidFill>
            <a:schemeClr val="tx1"/>
          </a:solidFill>
          <a:latin typeface="+mj-lt"/>
          <a:ea typeface="+mj-ea"/>
          <a:cs typeface="+mj-cs"/>
        </a:defRPr>
      </a:lvl1pPr>
    </p:titleStyle>
    <p:body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000" kern="1200">
          <a:solidFill>
            <a:schemeClr val="tx1"/>
          </a:solidFill>
          <a:latin typeface="Calibri Light" panose="020F0302020204030204" pitchFamily="34" charset="0"/>
          <a:ea typeface="+mn-ea"/>
          <a:cs typeface="+mn-cs"/>
        </a:defRPr>
      </a:lvl1pPr>
      <a:lvl2pPr marL="808038" indent="-273050" algn="l" defTabSz="914400" rtl="0" eaLnBrk="1" latinLnBrk="0" hangingPunct="1">
        <a:lnSpc>
          <a:spcPct val="90000"/>
        </a:lnSpc>
        <a:spcBef>
          <a:spcPts val="0"/>
        </a:spcBef>
        <a:spcAft>
          <a:spcPts val="1000"/>
        </a:spcAft>
        <a:buFont typeface="Symbol" panose="05050102010706020507" pitchFamily="18" charset="2"/>
        <a:buChar char="-"/>
        <a:defRPr sz="1800" kern="1200">
          <a:solidFill>
            <a:schemeClr val="tx1"/>
          </a:solidFill>
          <a:latin typeface="Calibri Light" panose="020F0302020204030204" pitchFamily="34" charset="0"/>
          <a:ea typeface="+mn-ea"/>
          <a:cs typeface="+mn-cs"/>
        </a:defRPr>
      </a:lvl2pPr>
      <a:lvl3pPr marL="1081088"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3pPr>
      <a:lvl4pPr marL="1436688" indent="-177800" algn="l" defTabSz="914400" rtl="0" eaLnBrk="1" latinLnBrk="0" hangingPunct="1">
        <a:lnSpc>
          <a:spcPct val="90000"/>
        </a:lnSpc>
        <a:spcBef>
          <a:spcPts val="0"/>
        </a:spcBef>
        <a:spcAft>
          <a:spcPts val="1000"/>
        </a:spcAft>
        <a:buFont typeface="Symbol" panose="05050102010706020507" pitchFamily="18" charset="2"/>
        <a:buChar char="-"/>
        <a:defRPr sz="1400" kern="1200">
          <a:solidFill>
            <a:schemeClr val="tx1"/>
          </a:solidFill>
          <a:latin typeface="Calibri Light" panose="020F0302020204030204" pitchFamily="34" charset="0"/>
          <a:ea typeface="+mn-ea"/>
          <a:cs typeface="+mn-cs"/>
        </a:defRPr>
      </a:lvl4pPr>
      <a:lvl5pPr marL="1793875" indent="-179388" algn="l" defTabSz="914400" rtl="0" eaLnBrk="1" latinLnBrk="0" hangingPunct="1">
        <a:lnSpc>
          <a:spcPct val="90000"/>
        </a:lnSpc>
        <a:spcBef>
          <a:spcPts val="0"/>
        </a:spcBef>
        <a:spcAft>
          <a:spcPts val="1000"/>
        </a:spcAft>
        <a:buFont typeface="Symbol" panose="05050102010706020507" pitchFamily="18" charset="2"/>
        <a:buChar char="-"/>
        <a:defRPr sz="14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4" name="Gruppieren 123"/>
          <p:cNvGrpSpPr/>
          <p:nvPr userDrawn="1"/>
        </p:nvGrpSpPr>
        <p:grpSpPr>
          <a:xfrm>
            <a:off x="0" y="-372423"/>
            <a:ext cx="9153598" cy="7224074"/>
            <a:chOff x="3036815" y="-372423"/>
            <a:chExt cx="9153598" cy="7224074"/>
          </a:xfrm>
        </p:grpSpPr>
        <p:grpSp>
          <p:nvGrpSpPr>
            <p:cNvPr id="125" name="Gruppieren 124"/>
            <p:cNvGrpSpPr/>
            <p:nvPr userDrawn="1"/>
          </p:nvGrpSpPr>
          <p:grpSpPr>
            <a:xfrm>
              <a:off x="8469852" y="-372423"/>
              <a:ext cx="3557487" cy="2031571"/>
              <a:chOff x="8469852" y="-372423"/>
              <a:chExt cx="3557487" cy="2031571"/>
            </a:xfrm>
          </p:grpSpPr>
          <p:grpSp>
            <p:nvGrpSpPr>
              <p:cNvPr id="127" name="Gruppieren 126"/>
              <p:cNvGrpSpPr/>
              <p:nvPr userDrawn="1"/>
            </p:nvGrpSpPr>
            <p:grpSpPr>
              <a:xfrm>
                <a:off x="9963722" y="-372423"/>
                <a:ext cx="2063617" cy="2031571"/>
                <a:chOff x="9963722" y="-372423"/>
                <a:chExt cx="2063617" cy="2031571"/>
              </a:xfrm>
            </p:grpSpPr>
            <p:sp>
              <p:nvSpPr>
                <p:cNvPr id="136" name="Rechteck 136"/>
                <p:cNvSpPr/>
                <p:nvPr userDrawn="1"/>
              </p:nvSpPr>
              <p:spPr>
                <a:xfrm>
                  <a:off x="10351275" y="0"/>
                  <a:ext cx="1676064" cy="1294816"/>
                </a:xfrm>
                <a:custGeom>
                  <a:avLst/>
                  <a:gdLst/>
                  <a:ahLst/>
                  <a:cxnLst/>
                  <a:rect l="l" t="t" r="r" b="b"/>
                  <a:pathLst>
                    <a:path w="1676064" h="1294816">
                      <a:moveTo>
                        <a:pt x="768328" y="1294665"/>
                      </a:moveTo>
                      <a:lnTo>
                        <a:pt x="768221" y="1294816"/>
                      </a:lnTo>
                      <a:lnTo>
                        <a:pt x="384220" y="1294741"/>
                      </a:lnTo>
                      <a:close/>
                      <a:moveTo>
                        <a:pt x="56" y="1294584"/>
                      </a:moveTo>
                      <a:lnTo>
                        <a:pt x="113" y="1294664"/>
                      </a:lnTo>
                      <a:lnTo>
                        <a:pt x="0" y="1294664"/>
                      </a:lnTo>
                      <a:close/>
                      <a:moveTo>
                        <a:pt x="908268" y="0"/>
                      </a:moveTo>
                      <a:lnTo>
                        <a:pt x="1676064" y="0"/>
                      </a:lnTo>
                      <a:lnTo>
                        <a:pt x="768385" y="1294584"/>
                      </a:lnTo>
                      <a:lnTo>
                        <a:pt x="384221" y="746988"/>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7" name="Flussdiagramm: Daten 6"/>
                <p:cNvSpPr/>
                <p:nvPr userDrawn="1"/>
              </p:nvSpPr>
              <p:spPr>
                <a:xfrm rot="14100000">
                  <a:off x="9263120" y="328179"/>
                  <a:ext cx="2031571" cy="630368"/>
                </a:xfrm>
                <a:custGeom>
                  <a:avLst/>
                  <a:gdLst/>
                  <a:ahLst/>
                  <a:cxnLst/>
                  <a:rect l="l" t="t" r="r" b="b"/>
                  <a:pathLst>
                    <a:path w="2031571" h="630368">
                      <a:moveTo>
                        <a:pt x="440695" y="990"/>
                      </a:moveTo>
                      <a:lnTo>
                        <a:pt x="220318" y="315588"/>
                      </a:lnTo>
                      <a:lnTo>
                        <a:pt x="440509" y="991"/>
                      </a:lnTo>
                      <a:close/>
                      <a:moveTo>
                        <a:pt x="99" y="630367"/>
                      </a:moveTo>
                      <a:lnTo>
                        <a:pt x="0" y="630368"/>
                      </a:lnTo>
                      <a:lnTo>
                        <a:pt x="65" y="630275"/>
                      </a:lnTo>
                      <a:close/>
                      <a:moveTo>
                        <a:pt x="2031571" y="0"/>
                      </a:moveTo>
                      <a:lnTo>
                        <a:pt x="1591184" y="628938"/>
                      </a:lnTo>
                      <a:lnTo>
                        <a:pt x="669011" y="629766"/>
                      </a:lnTo>
                      <a:lnTo>
                        <a:pt x="440794" y="991"/>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8" name="Flussdiagramm: Daten 6"/>
                <p:cNvSpPr/>
                <p:nvPr userDrawn="1"/>
              </p:nvSpPr>
              <p:spPr>
                <a:xfrm rot="7500000" flipH="1">
                  <a:off x="10466464" y="886437"/>
                  <a:ext cx="668945" cy="629378"/>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28" name="Gruppieren 127"/>
              <p:cNvGrpSpPr/>
              <p:nvPr userDrawn="1"/>
            </p:nvGrpSpPr>
            <p:grpSpPr>
              <a:xfrm>
                <a:off x="8469852" y="-203236"/>
                <a:ext cx="1164785" cy="1176456"/>
                <a:chOff x="8469852" y="-203236"/>
                <a:chExt cx="1164785" cy="1176456"/>
              </a:xfrm>
            </p:grpSpPr>
            <p:sp>
              <p:nvSpPr>
                <p:cNvPr id="133" name="Rechteck 141"/>
                <p:cNvSpPr/>
                <p:nvPr userDrawn="1"/>
              </p:nvSpPr>
              <p:spPr>
                <a:xfrm>
                  <a:off x="8711434" y="0"/>
                  <a:ext cx="923203" cy="777996"/>
                </a:xfrm>
                <a:custGeom>
                  <a:avLst/>
                  <a:gdLst/>
                  <a:ahLst/>
                  <a:cxnLst/>
                  <a:rect l="l" t="t" r="r" b="b"/>
                  <a:pathLst>
                    <a:path w="923203" h="777996">
                      <a:moveTo>
                        <a:pt x="377775" y="777921"/>
                      </a:moveTo>
                      <a:lnTo>
                        <a:pt x="377723" y="777996"/>
                      </a:lnTo>
                      <a:lnTo>
                        <a:pt x="188914" y="777959"/>
                      </a:lnTo>
                      <a:close/>
                      <a:moveTo>
                        <a:pt x="27" y="777881"/>
                      </a:moveTo>
                      <a:lnTo>
                        <a:pt x="55" y="777921"/>
                      </a:lnTo>
                      <a:lnTo>
                        <a:pt x="0" y="777921"/>
                      </a:lnTo>
                      <a:close/>
                      <a:moveTo>
                        <a:pt x="545748" y="0"/>
                      </a:moveTo>
                      <a:lnTo>
                        <a:pt x="923203" y="0"/>
                      </a:lnTo>
                      <a:lnTo>
                        <a:pt x="377803" y="777882"/>
                      </a:lnTo>
                      <a:lnTo>
                        <a:pt x="188915" y="508638"/>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34" name="Flussdiagramm: Daten 6"/>
                <p:cNvSpPr/>
                <p:nvPr userDrawn="1"/>
              </p:nvSpPr>
              <p:spPr>
                <a:xfrm rot="14100000">
                  <a:off x="8036650" y="229966"/>
                  <a:ext cx="1176456" cy="310052"/>
                </a:xfrm>
                <a:custGeom>
                  <a:avLst/>
                  <a:gdLst/>
                  <a:ahLst/>
                  <a:cxnLst/>
                  <a:rect l="l" t="t" r="r" b="b"/>
                  <a:pathLst>
                    <a:path w="1176456" h="310052">
                      <a:moveTo>
                        <a:pt x="216683" y="598"/>
                      </a:moveTo>
                      <a:lnTo>
                        <a:pt x="108326" y="155280"/>
                      </a:lnTo>
                      <a:lnTo>
                        <a:pt x="216592" y="597"/>
                      </a:lnTo>
                      <a:close/>
                      <a:moveTo>
                        <a:pt x="49" y="310052"/>
                      </a:moveTo>
                      <a:lnTo>
                        <a:pt x="0" y="310052"/>
                      </a:lnTo>
                      <a:lnTo>
                        <a:pt x="32" y="310008"/>
                      </a:lnTo>
                      <a:close/>
                      <a:moveTo>
                        <a:pt x="1176456" y="0"/>
                      </a:moveTo>
                      <a:lnTo>
                        <a:pt x="959958" y="309190"/>
                      </a:lnTo>
                      <a:lnTo>
                        <a:pt x="328941" y="309757"/>
                      </a:lnTo>
                      <a:lnTo>
                        <a:pt x="216731" y="59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5" name="Flussdiagramm: Daten 6"/>
                <p:cNvSpPr/>
                <p:nvPr userDrawn="1"/>
              </p:nvSpPr>
              <p:spPr>
                <a:xfrm rot="7500000" flipH="1">
                  <a:off x="8768070" y="577201"/>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29" name="Gruppieren 128"/>
              <p:cNvGrpSpPr/>
              <p:nvPr userDrawn="1"/>
            </p:nvGrpSpPr>
            <p:grpSpPr>
              <a:xfrm>
                <a:off x="9790486" y="-254075"/>
                <a:ext cx="1139526" cy="1012205"/>
                <a:chOff x="9790486" y="-254075"/>
                <a:chExt cx="1139526" cy="1012205"/>
              </a:xfrm>
            </p:grpSpPr>
            <p:sp>
              <p:nvSpPr>
                <p:cNvPr id="130" name="Rechteck 138"/>
                <p:cNvSpPr/>
                <p:nvPr userDrawn="1"/>
              </p:nvSpPr>
              <p:spPr>
                <a:xfrm>
                  <a:off x="9913387" y="0"/>
                  <a:ext cx="1016625" cy="512124"/>
                </a:xfrm>
                <a:custGeom>
                  <a:avLst/>
                  <a:gdLst/>
                  <a:ahLst/>
                  <a:cxnLst/>
                  <a:rect l="l" t="t" r="r" b="b"/>
                  <a:pathLst>
                    <a:path w="1016625" h="512124">
                      <a:moveTo>
                        <a:pt x="657647" y="511994"/>
                      </a:moveTo>
                      <a:lnTo>
                        <a:pt x="657556" y="512124"/>
                      </a:lnTo>
                      <a:lnTo>
                        <a:pt x="328872" y="512059"/>
                      </a:lnTo>
                      <a:close/>
                      <a:moveTo>
                        <a:pt x="48" y="511925"/>
                      </a:moveTo>
                      <a:lnTo>
                        <a:pt x="96" y="511994"/>
                      </a:lnTo>
                      <a:lnTo>
                        <a:pt x="0" y="511994"/>
                      </a:lnTo>
                      <a:close/>
                      <a:moveTo>
                        <a:pt x="359187" y="0"/>
                      </a:moveTo>
                      <a:lnTo>
                        <a:pt x="1016625" y="0"/>
                      </a:lnTo>
                      <a:lnTo>
                        <a:pt x="657696" y="511925"/>
                      </a:lnTo>
                      <a:lnTo>
                        <a:pt x="328872" y="43212"/>
                      </a:ln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31" name="Flussdiagramm: Daten 6"/>
                <p:cNvSpPr/>
                <p:nvPr userDrawn="1"/>
              </p:nvSpPr>
              <p:spPr>
                <a:xfrm rot="14100000">
                  <a:off x="9553938" y="-17527"/>
                  <a:ext cx="1012205" cy="539109"/>
                </a:xfrm>
                <a:custGeom>
                  <a:avLst/>
                  <a:gdLst/>
                  <a:ahLst/>
                  <a:cxnLst/>
                  <a:rect l="l" t="t" r="r" b="b"/>
                  <a:pathLst>
                    <a:path w="1012205" h="539109">
                      <a:moveTo>
                        <a:pt x="377213" y="396"/>
                      </a:moveTo>
                      <a:lnTo>
                        <a:pt x="188581" y="269674"/>
                      </a:lnTo>
                      <a:lnTo>
                        <a:pt x="377052" y="396"/>
                      </a:lnTo>
                      <a:close/>
                      <a:moveTo>
                        <a:pt x="86" y="539109"/>
                      </a:moveTo>
                      <a:lnTo>
                        <a:pt x="0" y="539109"/>
                      </a:lnTo>
                      <a:lnTo>
                        <a:pt x="57" y="539030"/>
                      </a:lnTo>
                      <a:close/>
                      <a:moveTo>
                        <a:pt x="1012205" y="0"/>
                      </a:moveTo>
                      <a:lnTo>
                        <a:pt x="635116" y="538539"/>
                      </a:lnTo>
                      <a:lnTo>
                        <a:pt x="572637" y="538595"/>
                      </a:lnTo>
                      <a:lnTo>
                        <a:pt x="377297" y="396"/>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2" name="Flussdiagramm: Daten 6"/>
                <p:cNvSpPr/>
                <p:nvPr userDrawn="1"/>
              </p:nvSpPr>
              <p:spPr>
                <a:xfrm rot="7500000" flipH="1">
                  <a:off x="10011983" y="162573"/>
                  <a:ext cx="572582" cy="538714"/>
                </a:xfrm>
                <a:custGeom>
                  <a:avLst/>
                  <a:gdLst/>
                  <a:ahLst/>
                  <a:cxnLst/>
                  <a:rect l="l" t="t" r="r" b="b"/>
                  <a:pathLst>
                    <a:path w="572582" h="538714">
                      <a:moveTo>
                        <a:pt x="188525" y="269280"/>
                      </a:moveTo>
                      <a:lnTo>
                        <a:pt x="0" y="538634"/>
                      </a:lnTo>
                      <a:lnTo>
                        <a:pt x="29" y="538714"/>
                      </a:lnTo>
                      <a:lnTo>
                        <a:pt x="572582" y="538199"/>
                      </a:lnTo>
                      <a:lnTo>
                        <a:pt x="377240" y="0"/>
                      </a:lnTo>
                      <a:lnTo>
                        <a:pt x="377156"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sp>
          <p:nvSpPr>
            <p:cNvPr id="126" name="Rechteck 125"/>
            <p:cNvSpPr/>
            <p:nvPr userDrawn="1"/>
          </p:nvSpPr>
          <p:spPr>
            <a:xfrm>
              <a:off x="3036815" y="1"/>
              <a:ext cx="9153598" cy="6851650"/>
            </a:xfrm>
            <a:prstGeom prst="rect">
              <a:avLst/>
            </a:prstGeom>
            <a:gradFill>
              <a:gsLst>
                <a:gs pos="13000">
                  <a:schemeClr val="bg1"/>
                </a:gs>
                <a:gs pos="100000">
                  <a:schemeClr val="bg1">
                    <a:alpha val="58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e</a:t>
              </a:r>
              <a:endParaRPr lang="de-DE" dirty="0"/>
            </a:p>
          </p:txBody>
        </p:sp>
      </p:grpSp>
      <p:sp>
        <p:nvSpPr>
          <p:cNvPr id="2" name="Titelplatzhalter 1"/>
          <p:cNvSpPr>
            <a:spLocks noGrp="1"/>
          </p:cNvSpPr>
          <p:nvPr userDrawn="1">
            <p:ph type="title"/>
          </p:nvPr>
        </p:nvSpPr>
        <p:spPr>
          <a:xfrm>
            <a:off x="387240" y="410830"/>
            <a:ext cx="8351895" cy="1073122"/>
          </a:xfrm>
          <a:prstGeom prst="rect">
            <a:avLst/>
          </a:prstGeom>
        </p:spPr>
        <p:txBody>
          <a:bodyPr vert="horz" lIns="0" tIns="0" rIns="0" bIns="0" rtlCol="0" anchor="t" anchorCtr="0">
            <a:normAutofit/>
          </a:bodyPr>
          <a:lstStyle/>
          <a:p>
            <a:pPr lvl="0"/>
            <a:r>
              <a:rPr lang="de-DE" dirty="0" smtClean="0"/>
              <a:t>TITELMASTERFORMAT DURCH KLICKEN BEARBEITEN</a:t>
            </a:r>
            <a:endParaRPr lang="en-US" dirty="0"/>
          </a:p>
        </p:txBody>
      </p:sp>
      <p:sp>
        <p:nvSpPr>
          <p:cNvPr id="5" name="Fußzeilenplatzhalter 4"/>
          <p:cNvSpPr>
            <a:spLocks noGrp="1"/>
          </p:cNvSpPr>
          <p:nvPr userDrawn="1">
            <p:ph type="ftr" sz="quarter" idx="3"/>
          </p:nvPr>
        </p:nvSpPr>
        <p:spPr>
          <a:xfrm>
            <a:off x="2968347" y="6076361"/>
            <a:ext cx="3207305" cy="360000"/>
          </a:xfrm>
          <a:prstGeom prst="rect">
            <a:avLst/>
          </a:prstGeom>
        </p:spPr>
        <p:txBody>
          <a:bodyPr vert="horz" lIns="0" tIns="0" rIns="0" bIns="0" rtlCol="0" anchor="b" anchorCtr="0"/>
          <a:lstStyle>
            <a:lvl1pPr algn="ctr">
              <a:lnSpc>
                <a:spcPct val="90000"/>
              </a:lnSpc>
              <a:spcAft>
                <a:spcPts val="1000"/>
              </a:spcAft>
              <a:defRPr sz="1200">
                <a:solidFill>
                  <a:schemeClr val="accent1">
                    <a:lumMod val="50000"/>
                  </a:schemeClr>
                </a:solidFill>
                <a:latin typeface="Calibri Light" panose="020F0302020204030204" pitchFamily="34" charset="0"/>
              </a:defRPr>
            </a:lvl1pPr>
          </a:lstStyle>
          <a:p>
            <a:r>
              <a:rPr lang="en-US" smtClean="0"/>
              <a:t>Enter your footer text here</a:t>
            </a:r>
            <a:endParaRPr lang="en-US" dirty="0"/>
          </a:p>
        </p:txBody>
      </p:sp>
      <p:sp>
        <p:nvSpPr>
          <p:cNvPr id="6" name="Foliennummernplatzhalter 5"/>
          <p:cNvSpPr>
            <a:spLocks noGrp="1"/>
          </p:cNvSpPr>
          <p:nvPr userDrawn="1">
            <p:ph type="sldNum" sz="quarter" idx="4"/>
          </p:nvPr>
        </p:nvSpPr>
        <p:spPr>
          <a:xfrm>
            <a:off x="387240" y="6076361"/>
            <a:ext cx="685820" cy="360000"/>
          </a:xfrm>
          <a:prstGeom prst="rect">
            <a:avLst/>
          </a:prstGeom>
        </p:spPr>
        <p:txBody>
          <a:bodyPr vert="horz" lIns="0" tIns="0" rIns="0" bIns="0" rtlCol="0" anchor="b" anchorCtr="0"/>
          <a:lstStyle>
            <a:lvl1pPr algn="l">
              <a:lnSpc>
                <a:spcPct val="90000"/>
              </a:lnSpc>
              <a:spcAft>
                <a:spcPts val="1000"/>
              </a:spcAft>
              <a:defRPr sz="1400" b="1">
                <a:solidFill>
                  <a:schemeClr val="accent1">
                    <a:lumMod val="50000"/>
                  </a:schemeClr>
                </a:solidFill>
              </a:defRPr>
            </a:lvl1pPr>
          </a:lstStyle>
          <a:p>
            <a:fld id="{75A4F164-3A46-4CEE-A25C-CA523D5E42F3}" type="slidenum">
              <a:rPr lang="en-US" smtClean="0"/>
              <a:pPr/>
              <a:t>‹#›</a:t>
            </a:fld>
            <a:endParaRPr lang="en-US" dirty="0"/>
          </a:p>
        </p:txBody>
      </p:sp>
      <p:sp>
        <p:nvSpPr>
          <p:cNvPr id="123" name="Textplatzhalter 2"/>
          <p:cNvSpPr>
            <a:spLocks noGrp="1"/>
          </p:cNvSpPr>
          <p:nvPr>
            <p:ph type="body" idx="1"/>
          </p:nvPr>
        </p:nvSpPr>
        <p:spPr>
          <a:xfrm>
            <a:off x="387240" y="1483952"/>
            <a:ext cx="8351895" cy="4321536"/>
          </a:xfrm>
          <a:prstGeom prst="rect">
            <a:avLst/>
          </a:prstGeom>
        </p:spPr>
        <p:txBody>
          <a:bodyPr vert="horz" lIns="1080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Tree>
    <p:extLst>
      <p:ext uri="{BB962C8B-B14F-4D97-AF65-F5344CB8AC3E}">
        <p14:creationId xmlns:p14="http://schemas.microsoft.com/office/powerpoint/2010/main" val="54036564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32" r:id="rId9"/>
    <p:sldLayoutId id="214748373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spcBef>
          <a:spcPct val="0"/>
        </a:spcBef>
        <a:buNone/>
        <a:defRPr lang="en-US" sz="3200" b="0" kern="1200" dirty="0">
          <a:solidFill>
            <a:schemeClr val="accent1">
              <a:lumMod val="50000"/>
            </a:schemeClr>
          </a:solidFill>
          <a:latin typeface="+mj-lt"/>
          <a:ea typeface="+mj-ea"/>
          <a:cs typeface="+mj-cs"/>
        </a:defRPr>
      </a:lvl1pPr>
    </p:titleStyle>
    <p:body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000" kern="1200">
          <a:solidFill>
            <a:schemeClr val="accent1">
              <a:lumMod val="50000"/>
            </a:schemeClr>
          </a:solidFill>
          <a:latin typeface="Calibri Light" panose="020F0302020204030204" pitchFamily="34" charset="0"/>
          <a:ea typeface="+mn-ea"/>
          <a:cs typeface="+mn-cs"/>
        </a:defRPr>
      </a:lvl1pPr>
      <a:lvl2pPr marL="808038" indent="-273050" algn="l" defTabSz="914400" rtl="0" eaLnBrk="1" latinLnBrk="0" hangingPunct="1">
        <a:lnSpc>
          <a:spcPct val="90000"/>
        </a:lnSpc>
        <a:spcBef>
          <a:spcPts val="0"/>
        </a:spcBef>
        <a:spcAft>
          <a:spcPts val="1000"/>
        </a:spcAft>
        <a:buFont typeface="Symbol" panose="05050102010706020507" pitchFamily="18" charset="2"/>
        <a:buChar char="-"/>
        <a:defRPr sz="1800" kern="1200">
          <a:solidFill>
            <a:schemeClr val="accent1">
              <a:lumMod val="50000"/>
            </a:schemeClr>
          </a:solidFill>
          <a:latin typeface="Calibri Light" panose="020F0302020204030204" pitchFamily="34" charset="0"/>
          <a:ea typeface="+mn-ea"/>
          <a:cs typeface="+mn-cs"/>
        </a:defRPr>
      </a:lvl2pPr>
      <a:lvl3pPr marL="1081088"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accent1">
              <a:lumMod val="50000"/>
            </a:schemeClr>
          </a:solidFill>
          <a:latin typeface="Calibri Light" panose="020F0302020204030204" pitchFamily="34" charset="0"/>
          <a:ea typeface="+mn-ea"/>
          <a:cs typeface="+mn-cs"/>
        </a:defRPr>
      </a:lvl3pPr>
      <a:lvl4pPr marL="1436688" indent="-177800" algn="l" defTabSz="914400" rtl="0" eaLnBrk="1" latinLnBrk="0" hangingPunct="1">
        <a:lnSpc>
          <a:spcPct val="90000"/>
        </a:lnSpc>
        <a:spcBef>
          <a:spcPts val="0"/>
        </a:spcBef>
        <a:spcAft>
          <a:spcPts val="1000"/>
        </a:spcAft>
        <a:buFont typeface="Symbol" panose="05050102010706020507" pitchFamily="18" charset="2"/>
        <a:buChar char="-"/>
        <a:defRPr sz="1400" kern="1200">
          <a:solidFill>
            <a:schemeClr val="accent1">
              <a:lumMod val="50000"/>
            </a:schemeClr>
          </a:solidFill>
          <a:latin typeface="Calibri Light" panose="020F0302020204030204" pitchFamily="34" charset="0"/>
          <a:ea typeface="+mn-ea"/>
          <a:cs typeface="+mn-cs"/>
        </a:defRPr>
      </a:lvl4pPr>
      <a:lvl5pPr marL="1793875" indent="-179388" algn="l" defTabSz="914400" rtl="0" eaLnBrk="1" latinLnBrk="0" hangingPunct="1">
        <a:lnSpc>
          <a:spcPct val="90000"/>
        </a:lnSpc>
        <a:spcBef>
          <a:spcPts val="0"/>
        </a:spcBef>
        <a:spcAft>
          <a:spcPts val="1000"/>
        </a:spcAft>
        <a:buFont typeface="Symbol" panose="05050102010706020507" pitchFamily="18" charset="2"/>
        <a:buChar char="-"/>
        <a:defRPr sz="1400" kern="1200">
          <a:solidFill>
            <a:schemeClr val="accent1">
              <a:lumMod val="50000"/>
            </a:schemeClr>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0.xml"/><Relationship Id="rId4" Type="http://schemas.openxmlformats.org/officeDocument/2006/relationships/diagramLayout" Target="../diagrams/layout10.xml"/><Relationship Id="rId5" Type="http://schemas.openxmlformats.org/officeDocument/2006/relationships/diagramQuickStyle" Target="../diagrams/quickStyle10.xml"/><Relationship Id="rId6" Type="http://schemas.openxmlformats.org/officeDocument/2006/relationships/diagramColors" Target="../diagrams/colors10.xml"/><Relationship Id="rId7"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0.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1.xml"/><Relationship Id="rId4" Type="http://schemas.openxmlformats.org/officeDocument/2006/relationships/diagramLayout" Target="../diagrams/layout11.xml"/><Relationship Id="rId5" Type="http://schemas.openxmlformats.org/officeDocument/2006/relationships/diagramQuickStyle" Target="../diagrams/quickStyle11.xml"/><Relationship Id="rId6" Type="http://schemas.openxmlformats.org/officeDocument/2006/relationships/diagramColors" Target="../diagrams/colors11.xml"/><Relationship Id="rId7" Type="http://schemas.microsoft.com/office/2007/relationships/diagramDrawing" Target="../diagrams/drawing11.xml"/><Relationship Id="rId8" Type="http://schemas.openxmlformats.org/officeDocument/2006/relationships/image" Target="../media/image15.png"/><Relationship Id="rId1" Type="http://schemas.openxmlformats.org/officeDocument/2006/relationships/slideLayout" Target="../slideLayouts/slideLayout2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2.xml"/><Relationship Id="rId4" Type="http://schemas.openxmlformats.org/officeDocument/2006/relationships/diagramLayout" Target="../diagrams/layout12.xml"/><Relationship Id="rId5" Type="http://schemas.openxmlformats.org/officeDocument/2006/relationships/diagramQuickStyle" Target="../diagrams/quickStyle12.xml"/><Relationship Id="rId6" Type="http://schemas.openxmlformats.org/officeDocument/2006/relationships/diagramColors" Target="../diagrams/colors12.xml"/><Relationship Id="rId7"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diagramData" Target="../diagrams/data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3.xml"/><Relationship Id="rId4" Type="http://schemas.openxmlformats.org/officeDocument/2006/relationships/diagramLayout" Target="../diagrams/layout13.xml"/><Relationship Id="rId5" Type="http://schemas.openxmlformats.org/officeDocument/2006/relationships/diagramQuickStyle" Target="../diagrams/quickStyle13.xml"/><Relationship Id="rId6" Type="http://schemas.openxmlformats.org/officeDocument/2006/relationships/diagramColors" Target="../diagrams/colors13.xml"/><Relationship Id="rId7" Type="http://schemas.microsoft.com/office/2007/relationships/diagramDrawing" Target="../diagrams/drawing13.xml"/><Relationship Id="rId1" Type="http://schemas.openxmlformats.org/officeDocument/2006/relationships/slideLayout" Target="../slideLayouts/slideLayout2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4.xml"/><Relationship Id="rId4" Type="http://schemas.openxmlformats.org/officeDocument/2006/relationships/diagramLayout" Target="../diagrams/layout14.xml"/><Relationship Id="rId5" Type="http://schemas.openxmlformats.org/officeDocument/2006/relationships/diagramQuickStyle" Target="../diagrams/quickStyle14.xml"/><Relationship Id="rId6" Type="http://schemas.openxmlformats.org/officeDocument/2006/relationships/diagramColors" Target="../diagrams/colors14.xml"/><Relationship Id="rId7" Type="http://schemas.microsoft.com/office/2007/relationships/diagramDrawing" Target="../diagrams/drawing14.xml"/><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5.xml"/><Relationship Id="rId4" Type="http://schemas.openxmlformats.org/officeDocument/2006/relationships/diagramLayout" Target="../diagrams/layout15.xml"/><Relationship Id="rId5" Type="http://schemas.openxmlformats.org/officeDocument/2006/relationships/diagramQuickStyle" Target="../diagrams/quickStyle15.xml"/><Relationship Id="rId6" Type="http://schemas.openxmlformats.org/officeDocument/2006/relationships/diagramColors" Target="../diagrams/colors15.xml"/><Relationship Id="rId7" Type="http://schemas.microsoft.com/office/2007/relationships/diagramDrawing" Target="../diagrams/drawing15.xml"/><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6.xml"/><Relationship Id="rId4" Type="http://schemas.openxmlformats.org/officeDocument/2006/relationships/diagramLayout" Target="../diagrams/layout16.xml"/><Relationship Id="rId5" Type="http://schemas.openxmlformats.org/officeDocument/2006/relationships/diagramQuickStyle" Target="../diagrams/quickStyle16.xml"/><Relationship Id="rId6" Type="http://schemas.openxmlformats.org/officeDocument/2006/relationships/diagramColors" Target="../diagrams/colors16.xml"/><Relationship Id="rId7" Type="http://schemas.microsoft.com/office/2007/relationships/diagramDrawing" Target="../diagrams/drawing16.xml"/><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7.xml"/><Relationship Id="rId4" Type="http://schemas.openxmlformats.org/officeDocument/2006/relationships/diagramLayout" Target="../diagrams/layout17.xml"/><Relationship Id="rId5" Type="http://schemas.openxmlformats.org/officeDocument/2006/relationships/diagramQuickStyle" Target="../diagrams/quickStyle17.xml"/><Relationship Id="rId6" Type="http://schemas.openxmlformats.org/officeDocument/2006/relationships/diagramColors" Target="../diagrams/colors17.xml"/><Relationship Id="rId7" Type="http://schemas.microsoft.com/office/2007/relationships/diagramDrawing" Target="../diagrams/drawing17.xml"/><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2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0.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8.xml"/><Relationship Id="rId4" Type="http://schemas.openxmlformats.org/officeDocument/2006/relationships/diagramLayout" Target="../diagrams/layout18.xml"/><Relationship Id="rId5" Type="http://schemas.openxmlformats.org/officeDocument/2006/relationships/diagramQuickStyle" Target="../diagrams/quickStyle18.xml"/><Relationship Id="rId6" Type="http://schemas.openxmlformats.org/officeDocument/2006/relationships/diagramColors" Target="../diagrams/colors18.xml"/><Relationship Id="rId7" Type="http://schemas.microsoft.com/office/2007/relationships/diagramDrawing" Target="../diagrams/drawing18.xml"/><Relationship Id="rId8" Type="http://schemas.openxmlformats.org/officeDocument/2006/relationships/image" Target="../media/image15.png"/><Relationship Id="rId1" Type="http://schemas.openxmlformats.org/officeDocument/2006/relationships/slideLayout" Target="../slideLayouts/slideLayout26.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9.xml"/><Relationship Id="rId4" Type="http://schemas.openxmlformats.org/officeDocument/2006/relationships/diagramLayout" Target="../diagrams/layout19.xml"/><Relationship Id="rId5" Type="http://schemas.openxmlformats.org/officeDocument/2006/relationships/diagramQuickStyle" Target="../diagrams/quickStyle19.xml"/><Relationship Id="rId6" Type="http://schemas.openxmlformats.org/officeDocument/2006/relationships/diagramColors" Target="../diagrams/colors19.xml"/><Relationship Id="rId7" Type="http://schemas.microsoft.com/office/2007/relationships/diagramDrawing" Target="../diagrams/drawing19.xml"/><Relationship Id="rId1" Type="http://schemas.openxmlformats.org/officeDocument/2006/relationships/slideLayout" Target="../slideLayouts/slideLayout27.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9.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0.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1.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0.xml"/><Relationship Id="rId4" Type="http://schemas.openxmlformats.org/officeDocument/2006/relationships/diagramLayout" Target="../diagrams/layout20.xml"/><Relationship Id="rId5" Type="http://schemas.openxmlformats.org/officeDocument/2006/relationships/diagramQuickStyle" Target="../diagrams/quickStyle20.xml"/><Relationship Id="rId6" Type="http://schemas.openxmlformats.org/officeDocument/2006/relationships/diagramColors" Target="../diagrams/colors20.xml"/><Relationship Id="rId7" Type="http://schemas.microsoft.com/office/2007/relationships/diagramDrawing" Target="../diagrams/drawing20.xml"/><Relationship Id="rId8" Type="http://schemas.openxmlformats.org/officeDocument/2006/relationships/image" Target="../media/image36.jpg"/><Relationship Id="rId1" Type="http://schemas.openxmlformats.org/officeDocument/2006/relationships/slideLayout" Target="../slideLayouts/slideLayout27.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3.xml"/><Relationship Id="rId3"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6.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diagramData" Target="../diagrams/data6.xml"/><Relationship Id="rId5" Type="http://schemas.openxmlformats.org/officeDocument/2006/relationships/diagramLayout" Target="../diagrams/layout6.xml"/><Relationship Id="rId6" Type="http://schemas.openxmlformats.org/officeDocument/2006/relationships/diagramQuickStyle" Target="../diagrams/quickStyle6.xml"/><Relationship Id="rId7" Type="http://schemas.openxmlformats.org/officeDocument/2006/relationships/diagramColors" Target="../diagrams/colors6.xml"/><Relationship Id="rId8" Type="http://schemas.microsoft.com/office/2007/relationships/diagramDrawing" Target="../diagrams/drawing6.xml"/><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diagramData" Target="../diagrams/data7.xml"/><Relationship Id="rId5" Type="http://schemas.openxmlformats.org/officeDocument/2006/relationships/diagramLayout" Target="../diagrams/layout7.xml"/><Relationship Id="rId6" Type="http://schemas.openxmlformats.org/officeDocument/2006/relationships/diagramQuickStyle" Target="../diagrams/quickStyle7.xml"/><Relationship Id="rId7" Type="http://schemas.openxmlformats.org/officeDocument/2006/relationships/diagramColors" Target="../diagrams/colors7.xml"/><Relationship Id="rId8"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8" Type="http://schemas.openxmlformats.org/officeDocument/2006/relationships/image" Target="../media/image9.png"/><Relationship Id="rId9" Type="http://schemas.openxmlformats.org/officeDocument/2006/relationships/image" Target="../media/image10.png"/><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25"/>
          <p:cNvSpPr txBox="1">
            <a:spLocks/>
          </p:cNvSpPr>
          <p:nvPr/>
        </p:nvSpPr>
        <p:spPr>
          <a:xfrm>
            <a:off x="316780" y="1502297"/>
            <a:ext cx="5126282" cy="1373070"/>
          </a:xfrm>
          <a:prstGeom prst="rect">
            <a:avLst/>
          </a:prstGeom>
          <a:noFill/>
          <a:ln>
            <a:noFill/>
          </a:ln>
        </p:spPr>
        <p:txBody>
          <a:bodyPr vert="horz" lIns="91425" tIns="45700" rIns="91425" bIns="45700" rtlCol="0" anchor="b" anchorCtr="0">
            <a:noAutofit/>
          </a:bodyPr>
          <a:lstStyle>
            <a:lvl1pPr algn="l" defTabSz="914400" rtl="0" eaLnBrk="1" latinLnBrk="0" hangingPunct="1">
              <a:lnSpc>
                <a:spcPct val="80000"/>
              </a:lnSpc>
              <a:spcBef>
                <a:spcPct val="0"/>
              </a:spcBef>
              <a:buNone/>
              <a:defRPr lang="en-US" sz="7000" b="0" kern="1200" cap="all" baseline="0">
                <a:solidFill>
                  <a:schemeClr val="tx1"/>
                </a:solidFill>
                <a:latin typeface="Bebas Neue" pitchFamily="34" charset="0"/>
                <a:ea typeface="+mj-ea"/>
                <a:cs typeface="+mj-cs"/>
              </a:defRPr>
            </a:lvl1pPr>
          </a:lstStyle>
          <a:p>
            <a:pPr>
              <a:lnSpc>
                <a:spcPct val="90000"/>
              </a:lnSpc>
              <a:spcBef>
                <a:spcPts val="0"/>
              </a:spcBef>
              <a:buClr>
                <a:schemeClr val="dk1"/>
              </a:buClr>
              <a:buSzPct val="25000"/>
              <a:buFont typeface="Calibri"/>
              <a:buNone/>
            </a:pPr>
            <a:endParaRPr lang="en-US" sz="2400" cap="none" dirty="0" smtClean="0">
              <a:solidFill>
                <a:schemeClr val="lt1"/>
              </a:solidFill>
              <a:latin typeface="Trebuchet MS"/>
              <a:ea typeface="Trebuchet MS"/>
              <a:cs typeface="Trebuchet MS"/>
              <a:sym typeface="Trebuchet MS"/>
            </a:endParaRPr>
          </a:p>
          <a:p>
            <a:pPr>
              <a:lnSpc>
                <a:spcPct val="90000"/>
              </a:lnSpc>
              <a:spcBef>
                <a:spcPts val="0"/>
              </a:spcBef>
              <a:buClr>
                <a:schemeClr val="dk1"/>
              </a:buClr>
              <a:buSzPct val="25000"/>
              <a:buFont typeface="Calibri"/>
              <a:buNone/>
            </a:pPr>
            <a:r>
              <a:rPr lang="en-US" sz="4800" cap="none" dirty="0" smtClean="0">
                <a:latin typeface="+mj-lt"/>
                <a:ea typeface="Verdana" panose="020B0604030504040204" pitchFamily="34" charset="0"/>
                <a:cs typeface="Verdana" panose="020B0604030504040204" pitchFamily="34" charset="0"/>
                <a:sym typeface="Rambla"/>
              </a:rPr>
              <a:t>WELCOME BACK!</a:t>
            </a:r>
          </a:p>
          <a:p>
            <a:pPr>
              <a:lnSpc>
                <a:spcPct val="90000"/>
              </a:lnSpc>
              <a:spcBef>
                <a:spcPts val="0"/>
              </a:spcBef>
              <a:buClr>
                <a:schemeClr val="dk1"/>
              </a:buClr>
              <a:buSzPct val="25000"/>
              <a:buFont typeface="Rambla"/>
              <a:buNone/>
            </a:pPr>
            <a:r>
              <a:rPr lang="en-US" sz="3200" cap="none" dirty="0" smtClean="0">
                <a:solidFill>
                  <a:srgbClr val="721C24"/>
                </a:solidFill>
                <a:latin typeface="Verdana" panose="020B0604030504040204" pitchFamily="34" charset="0"/>
                <a:ea typeface="Verdana" panose="020B0604030504040204" pitchFamily="34" charset="0"/>
                <a:cs typeface="Verdana" panose="020B0604030504040204" pitchFamily="34" charset="0"/>
                <a:sym typeface="Rambla"/>
              </a:rPr>
              <a:t>FOUNDATIONS:  </a:t>
            </a:r>
            <a:br>
              <a:rPr lang="en-US" sz="3200" cap="none" dirty="0" smtClean="0">
                <a:solidFill>
                  <a:srgbClr val="721C24"/>
                </a:solidFill>
                <a:latin typeface="Verdana" panose="020B0604030504040204" pitchFamily="34" charset="0"/>
                <a:ea typeface="Verdana" panose="020B0604030504040204" pitchFamily="34" charset="0"/>
                <a:cs typeface="Verdana" panose="020B0604030504040204" pitchFamily="34" charset="0"/>
                <a:sym typeface="Rambla"/>
              </a:rPr>
            </a:br>
            <a:r>
              <a:rPr lang="en-US" sz="3200" cap="none" dirty="0" smtClean="0">
                <a:solidFill>
                  <a:srgbClr val="721C24"/>
                </a:solidFill>
                <a:latin typeface="Verdana" panose="020B0604030504040204" pitchFamily="34" charset="0"/>
                <a:ea typeface="Verdana" panose="020B0604030504040204" pitchFamily="34" charset="0"/>
                <a:cs typeface="Verdana" panose="020B0604030504040204" pitchFamily="34" charset="0"/>
                <a:sym typeface="Rambla"/>
              </a:rPr>
              <a:t>MODULE B PART 2</a:t>
            </a:r>
            <a:endParaRPr lang="en-US" sz="3200" cap="none" dirty="0">
              <a:solidFill>
                <a:srgbClr val="721C24"/>
              </a:solidFill>
              <a:latin typeface="Verdana" panose="020B0604030504040204" pitchFamily="34" charset="0"/>
              <a:ea typeface="Verdana" panose="020B0604030504040204" pitchFamily="34" charset="0"/>
              <a:cs typeface="Verdana" panose="020B0604030504040204" pitchFamily="34" charset="0"/>
              <a:sym typeface="Rambla"/>
            </a:endParaRPr>
          </a:p>
        </p:txBody>
      </p:sp>
      <p:graphicFrame>
        <p:nvGraphicFramePr>
          <p:cNvPr id="10" name="Diagram 9"/>
          <p:cNvGraphicFramePr/>
          <p:nvPr>
            <p:extLst>
              <p:ext uri="{D42A27DB-BD31-4B8C-83A1-F6EECF244321}">
                <p14:modId xmlns:p14="http://schemas.microsoft.com/office/powerpoint/2010/main" val="2912894146"/>
              </p:ext>
            </p:extLst>
          </p:nvPr>
        </p:nvGraphicFramePr>
        <p:xfrm>
          <a:off x="0" y="3285518"/>
          <a:ext cx="5496545" cy="1971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Shape 227"/>
          <p:cNvPicPr preferRelativeResize="0">
            <a:picLocks/>
          </p:cNvPicPr>
          <p:nvPr/>
        </p:nvPicPr>
        <p:blipFill rotWithShape="1">
          <a:blip r:embed="rId8">
            <a:alphaModFix/>
          </a:blip>
          <a:srcRect/>
          <a:stretch/>
        </p:blipFill>
        <p:spPr>
          <a:xfrm>
            <a:off x="5071822" y="2053892"/>
            <a:ext cx="2462319" cy="32135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060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8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2" name="Shape 315"/>
          <p:cNvSpPr txBox="1">
            <a:spLocks noGrp="1"/>
          </p:cNvSpPr>
          <p:nvPr>
            <p:ph type="title"/>
          </p:nvPr>
        </p:nvSpPr>
        <p:spPr>
          <a:xfrm rot="16200000">
            <a:off x="-954206" y="2213539"/>
            <a:ext cx="4243317" cy="1080900"/>
          </a:xfrm>
          <a:prstGeom prst="rect">
            <a:avLst/>
          </a:prstGeom>
          <a:solidFill>
            <a:schemeClr val="bg2">
              <a:lumMod val="50000"/>
            </a:schemeClr>
          </a:solidFill>
          <a:effectLst>
            <a:outerShdw blurRad="50800" dist="38100" dir="5400000" algn="t" rotWithShape="0">
              <a:prstClr val="black">
                <a:alpha val="40000"/>
              </a:prstClr>
            </a:outerShdw>
          </a:effectLst>
        </p:spPr>
        <p:txBody>
          <a:bodyPr lIns="91425" tIns="91425" rIns="91425" bIns="91425" anchor="ctr" anchorCtr="0">
            <a:noAutofit/>
          </a:bodyPr>
          <a:lstStyle/>
          <a:p>
            <a:pPr lvl="0">
              <a:spcBef>
                <a:spcPts val="0"/>
              </a:spcBef>
              <a:buNone/>
            </a:pPr>
            <a:r>
              <a:rPr lang="en-US" dirty="0" smtClean="0"/>
              <a:t>FOUR CORNERSTONES</a:t>
            </a:r>
            <a:endParaRPr lang="en-US" dirty="0"/>
          </a:p>
        </p:txBody>
      </p:sp>
      <p:graphicFrame>
        <p:nvGraphicFramePr>
          <p:cNvPr id="15" name="Diagram 14"/>
          <p:cNvGraphicFramePr/>
          <p:nvPr>
            <p:extLst>
              <p:ext uri="{D42A27DB-BD31-4B8C-83A1-F6EECF244321}">
                <p14:modId xmlns:p14="http://schemas.microsoft.com/office/powerpoint/2010/main" val="1735021834"/>
              </p:ext>
            </p:extLst>
          </p:nvPr>
        </p:nvGraphicFramePr>
        <p:xfrm>
          <a:off x="1545095" y="735185"/>
          <a:ext cx="6728750" cy="4397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hteck 7"/>
          <p:cNvSpPr/>
          <p:nvPr/>
        </p:nvSpPr>
        <p:spPr bwMode="gray">
          <a:xfrm>
            <a:off x="1" y="5805489"/>
            <a:ext cx="9144000" cy="105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871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graphicEl>
                                              <a:dgm id="{54CC3724-7690-4D10-8861-0F333245657A}"/>
                                            </p:graphicEl>
                                          </p:spTgt>
                                        </p:tgtEl>
                                        <p:attrNameLst>
                                          <p:attrName>style.visibility</p:attrName>
                                        </p:attrNameLst>
                                      </p:cBhvr>
                                      <p:to>
                                        <p:strVal val="visible"/>
                                      </p:to>
                                    </p:set>
                                    <p:animEffect transition="in" filter="fade">
                                      <p:cBhvr>
                                        <p:cTn id="11" dur="1000"/>
                                        <p:tgtEl>
                                          <p:spTgt spid="15">
                                            <p:graphicEl>
                                              <a:dgm id="{54CC3724-7690-4D10-8861-0F333245657A}"/>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graphicEl>
                                              <a:dgm id="{BFFE771E-2D11-4EE4-8B5D-0F6F6787B326}"/>
                                            </p:graphicEl>
                                          </p:spTgt>
                                        </p:tgtEl>
                                        <p:attrNameLst>
                                          <p:attrName>style.visibility</p:attrName>
                                        </p:attrNameLst>
                                      </p:cBhvr>
                                      <p:to>
                                        <p:strVal val="visible"/>
                                      </p:to>
                                    </p:set>
                                    <p:animEffect transition="in" filter="fade">
                                      <p:cBhvr>
                                        <p:cTn id="14" dur="1000"/>
                                        <p:tgtEl>
                                          <p:spTgt spid="15">
                                            <p:graphicEl>
                                              <a:dgm id="{BFFE771E-2D11-4EE4-8B5D-0F6F6787B326}"/>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graphicEl>
                                              <a:dgm id="{CF5011EC-855A-49B2-B275-344661C3C78C}"/>
                                            </p:graphicEl>
                                          </p:spTgt>
                                        </p:tgtEl>
                                        <p:attrNameLst>
                                          <p:attrName>style.visibility</p:attrName>
                                        </p:attrNameLst>
                                      </p:cBhvr>
                                      <p:to>
                                        <p:strVal val="visible"/>
                                      </p:to>
                                    </p:set>
                                    <p:animEffect transition="in" filter="fade">
                                      <p:cBhvr>
                                        <p:cTn id="17" dur="1000"/>
                                        <p:tgtEl>
                                          <p:spTgt spid="15">
                                            <p:graphicEl>
                                              <a:dgm id="{CF5011EC-855A-49B2-B275-344661C3C78C}"/>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graphicEl>
                                              <a:dgm id="{A31C05FE-EA52-4DF9-9995-8BD970140959}"/>
                                            </p:graphicEl>
                                          </p:spTgt>
                                        </p:tgtEl>
                                        <p:attrNameLst>
                                          <p:attrName>style.visibility</p:attrName>
                                        </p:attrNameLst>
                                      </p:cBhvr>
                                      <p:to>
                                        <p:strVal val="visible"/>
                                      </p:to>
                                    </p:set>
                                    <p:animEffect transition="in" filter="fade">
                                      <p:cBhvr>
                                        <p:cTn id="20" dur="1000"/>
                                        <p:tgtEl>
                                          <p:spTgt spid="15">
                                            <p:graphicEl>
                                              <a:dgm id="{A31C05FE-EA52-4DF9-9995-8BD970140959}"/>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graphicEl>
                                              <a:dgm id="{CF29DCE1-D5F0-4296-A7D5-13B09683EB94}"/>
                                            </p:graphicEl>
                                          </p:spTgt>
                                        </p:tgtEl>
                                        <p:attrNameLst>
                                          <p:attrName>style.visibility</p:attrName>
                                        </p:attrNameLst>
                                      </p:cBhvr>
                                      <p:to>
                                        <p:strVal val="visible"/>
                                      </p:to>
                                    </p:set>
                                    <p:animEffect transition="in" filter="fade">
                                      <p:cBhvr>
                                        <p:cTn id="23" dur="1000"/>
                                        <p:tgtEl>
                                          <p:spTgt spid="15">
                                            <p:graphicEl>
                                              <a:dgm id="{CF29DCE1-D5F0-4296-A7D5-13B09683EB9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Graphic spid="15"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473439" y="12435"/>
            <a:ext cx="6824176" cy="1709842"/>
          </a:xfrm>
          <a:prstGeom prst="rect">
            <a:avLst/>
          </a:prstGeom>
        </p:spPr>
        <p:txBody>
          <a:bodyPr lIns="91425" tIns="91425" rIns="91425" bIns="91425" anchor="ctr" anchorCtr="0">
            <a:noAutofit/>
          </a:bodyPr>
          <a:lstStyle/>
          <a:p>
            <a:pPr lvl="0">
              <a:spcBef>
                <a:spcPts val="0"/>
              </a:spcBef>
              <a:buNone/>
            </a:pPr>
            <a:r>
              <a:rPr lang="en-US" sz="4400" dirty="0" smtClean="0">
                <a:latin typeface="+mj-lt"/>
              </a:rPr>
              <a:t>ORGANIZING YOUR BINDER</a:t>
            </a:r>
            <a:endParaRPr lang="en-US" sz="4400" dirty="0">
              <a:latin typeface="+mj-lt"/>
            </a:endParaRPr>
          </a:p>
        </p:txBody>
      </p:sp>
      <p:sp>
        <p:nvSpPr>
          <p:cNvPr id="325" name="Shape 325"/>
          <p:cNvSpPr txBox="1">
            <a:spLocks noGrp="1"/>
          </p:cNvSpPr>
          <p:nvPr>
            <p:ph type="sldNum" idx="4294967295"/>
          </p:nvPr>
        </p:nvSpPr>
        <p:spPr>
          <a:xfrm>
            <a:off x="805464" y="6088973"/>
            <a:ext cx="422769" cy="506699"/>
          </a:xfrm>
          <a:prstGeom prst="rect">
            <a:avLst/>
          </a:prstGeom>
        </p:spPr>
        <p:txBody>
          <a:bodyPr lIns="91425" tIns="45700" rIns="91425" bIns="45700" anchor="ctr" anchorCtr="0">
            <a:noAutofit/>
          </a:bodyPr>
          <a:lstStyle/>
          <a:p>
            <a:pPr lvl="0">
              <a:spcBef>
                <a:spcPts val="0"/>
              </a:spcBef>
              <a:buClr>
                <a:srgbClr val="888888"/>
              </a:buClr>
              <a:buSzPct val="25000"/>
              <a:buFont typeface="Calibri"/>
              <a:buNone/>
            </a:pPr>
            <a:fld id="{00000000-1234-1234-1234-123412341234}" type="slidenum">
              <a:rPr lang="en-US" smtClean="0"/>
              <a:t>11</a:t>
            </a:fld>
            <a:endParaRPr lang="en-US" dirty="0"/>
          </a:p>
        </p:txBody>
      </p:sp>
      <p:graphicFrame>
        <p:nvGraphicFramePr>
          <p:cNvPr id="2" name="Diagram 1"/>
          <p:cNvGraphicFramePr/>
          <p:nvPr>
            <p:extLst>
              <p:ext uri="{D42A27DB-BD31-4B8C-83A1-F6EECF244321}">
                <p14:modId xmlns:p14="http://schemas.microsoft.com/office/powerpoint/2010/main" val="591521267"/>
              </p:ext>
            </p:extLst>
          </p:nvPr>
        </p:nvGraphicFramePr>
        <p:xfrm>
          <a:off x="473439" y="1347523"/>
          <a:ext cx="7281376" cy="4366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395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graphicEl>
                                              <a:dgm id="{5B601DC2-D018-49B3-9BAC-89F3291636D7}"/>
                                            </p:graphicEl>
                                          </p:spTgt>
                                        </p:tgtEl>
                                        <p:attrNameLst>
                                          <p:attrName>style.visibility</p:attrName>
                                        </p:attrNameLst>
                                      </p:cBhvr>
                                      <p:to>
                                        <p:strVal val="visible"/>
                                      </p:to>
                                    </p:set>
                                    <p:animEffect transition="in" filter="fade">
                                      <p:cBhvr>
                                        <p:cTn id="7" dur="1000"/>
                                        <p:tgtEl>
                                          <p:spTgt spid="2">
                                            <p:graphicEl>
                                              <a:dgm id="{5B601DC2-D018-49B3-9BAC-89F3291636D7}"/>
                                            </p:graphic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graphicEl>
                                              <a:dgm id="{79929C6F-64E4-4145-900E-E2E1963358E1}"/>
                                            </p:graphicEl>
                                          </p:spTgt>
                                        </p:tgtEl>
                                        <p:attrNameLst>
                                          <p:attrName>style.visibility</p:attrName>
                                        </p:attrNameLst>
                                      </p:cBhvr>
                                      <p:to>
                                        <p:strVal val="visible"/>
                                      </p:to>
                                    </p:set>
                                    <p:animEffect transition="in" filter="fade">
                                      <p:cBhvr>
                                        <p:cTn id="11" dur="1000"/>
                                        <p:tgtEl>
                                          <p:spTgt spid="2">
                                            <p:graphicEl>
                                              <a:dgm id="{79929C6F-64E4-4145-900E-E2E1963358E1}"/>
                                            </p:graphic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graphicEl>
                                              <a:dgm id="{1D6567AE-6AF8-4279-AF79-4FCC4F88C591}"/>
                                            </p:graphicEl>
                                          </p:spTgt>
                                        </p:tgtEl>
                                        <p:attrNameLst>
                                          <p:attrName>style.visibility</p:attrName>
                                        </p:attrNameLst>
                                      </p:cBhvr>
                                      <p:to>
                                        <p:strVal val="visible"/>
                                      </p:to>
                                    </p:set>
                                    <p:animEffect transition="in" filter="fade">
                                      <p:cBhvr>
                                        <p:cTn id="15" dur="1000"/>
                                        <p:tgtEl>
                                          <p:spTgt spid="2">
                                            <p:graphicEl>
                                              <a:dgm id="{1D6567AE-6AF8-4279-AF79-4FCC4F88C59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9688" y="629586"/>
            <a:ext cx="6624497" cy="861408"/>
          </a:xfrm>
        </p:spPr>
        <p:txBody>
          <a:bodyPr/>
          <a:lstStyle/>
          <a:p>
            <a:r>
              <a:rPr lang="en-US" sz="4400" dirty="0" smtClean="0">
                <a:solidFill>
                  <a:schemeClr val="tx2">
                    <a:lumMod val="75000"/>
                  </a:schemeClr>
                </a:solidFill>
                <a:latin typeface="+mj-lt"/>
              </a:rPr>
              <a:t>FOR STUDENTS AND STAFF</a:t>
            </a:r>
            <a:endParaRPr lang="en-US" sz="4400" dirty="0">
              <a:solidFill>
                <a:schemeClr val="tx2">
                  <a:lumMod val="75000"/>
                </a:schemeClr>
              </a:solidFill>
              <a:latin typeface="+mj-lt"/>
            </a:endParaRPr>
          </a:p>
        </p:txBody>
      </p:sp>
      <p:pic>
        <p:nvPicPr>
          <p:cNvPr id="7" name="Shape 333"/>
          <p:cNvPicPr preferRelativeResize="0"/>
          <p:nvPr/>
        </p:nvPicPr>
        <p:blipFill rotWithShape="1">
          <a:blip r:embed="rId3">
            <a:alphaModFix/>
            <a:grayscl/>
          </a:blip>
          <a:srcRect/>
          <a:stretch/>
        </p:blipFill>
        <p:spPr>
          <a:xfrm rot="487603">
            <a:off x="4480792" y="1585457"/>
            <a:ext cx="4261834" cy="2713926"/>
          </a:xfrm>
          <a:prstGeom prst="ellipse">
            <a:avLst/>
          </a:prstGeom>
          <a:noFill/>
          <a:ln>
            <a:no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59885">
            <a:off x="1263687" y="2930757"/>
            <a:ext cx="2613043" cy="17899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329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Shape 339"/>
        <p:cNvGrpSpPr/>
        <p:nvPr/>
      </p:nvGrpSpPr>
      <p:grpSpPr>
        <a:xfrm>
          <a:off x="0" y="0"/>
          <a:ext cx="0" cy="0"/>
          <a:chOff x="0" y="0"/>
          <a:chExt cx="0" cy="0"/>
        </a:xfrm>
      </p:grpSpPr>
      <p:sp>
        <p:nvSpPr>
          <p:cNvPr id="340" name="Shape 340"/>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sz="3500" b="1" dirty="0" smtClean="0"/>
              <a:t>STUDENT EXPECTATIONS</a:t>
            </a:r>
            <a:endParaRPr lang="en-US" sz="3500" b="1" dirty="0"/>
          </a:p>
        </p:txBody>
      </p:sp>
      <p:sp>
        <p:nvSpPr>
          <p:cNvPr id="341" name="Shape 341"/>
          <p:cNvSpPr txBox="1">
            <a:spLocks noGrp="1"/>
          </p:cNvSpPr>
          <p:nvPr>
            <p:ph type="sldNum" sz="quarter" idx="12"/>
          </p:nvPr>
        </p:nvSpPr>
        <p:spPr>
          <a:prstGeom prst="rect">
            <a:avLst/>
          </a:prstGeom>
        </p:spPr>
        <p:txBody>
          <a:bodyPr lIns="91425" tIns="45700" rIns="91425" bIns="45700" anchor="ctr" anchorCtr="0">
            <a:noAutofit/>
          </a:bodyPr>
          <a:lstStyle/>
          <a:p>
            <a:pPr lvl="0">
              <a:spcBef>
                <a:spcPts val="0"/>
              </a:spcBef>
              <a:buClr>
                <a:srgbClr val="888888"/>
              </a:buClr>
              <a:buSzPct val="25000"/>
              <a:buFont typeface="Calibri"/>
              <a:buNone/>
            </a:pPr>
            <a:fld id="{00000000-1234-1234-1234-123412341234}" type="slidenum">
              <a:rPr lang="en-US"/>
              <a:t>13</a:t>
            </a:fld>
            <a:endParaRPr lang="en-US"/>
          </a:p>
        </p:txBody>
      </p:sp>
      <p:pic>
        <p:nvPicPr>
          <p:cNvPr id="342" name="Shape 342"/>
          <p:cNvPicPr preferRelativeResize="0"/>
          <p:nvPr/>
        </p:nvPicPr>
        <p:blipFill rotWithShape="1">
          <a:blip r:embed="rId3">
            <a:alphaModFix/>
          </a:blip>
          <a:srcRect l="3901"/>
          <a:stretch/>
        </p:blipFill>
        <p:spPr>
          <a:xfrm>
            <a:off x="1073060" y="1492036"/>
            <a:ext cx="3662875" cy="4764325"/>
          </a:xfrm>
          <a:prstGeom prst="rect">
            <a:avLst/>
          </a:prstGeom>
          <a:ln>
            <a:noFill/>
          </a:ln>
          <a:effectLst>
            <a:outerShdw blurRad="292100" dist="139700" dir="2700000" algn="tl" rotWithShape="0">
              <a:srgbClr val="333333">
                <a:alpha val="65000"/>
              </a:srgbClr>
            </a:outerShdw>
          </a:effectLst>
        </p:spPr>
      </p:pic>
      <p:pic>
        <p:nvPicPr>
          <p:cNvPr id="343" name="Shape 343"/>
          <p:cNvPicPr preferRelativeResize="0"/>
          <p:nvPr/>
        </p:nvPicPr>
        <p:blipFill>
          <a:blip r:embed="rId4">
            <a:alphaModFix/>
          </a:blip>
          <a:stretch>
            <a:fillRect/>
          </a:stretch>
        </p:blipFill>
        <p:spPr>
          <a:xfrm>
            <a:off x="5227513" y="410830"/>
            <a:ext cx="3662875" cy="46974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382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0" name="Shape 350"/>
          <p:cNvSpPr txBox="1">
            <a:spLocks noGrp="1"/>
          </p:cNvSpPr>
          <p:nvPr>
            <p:ph type="sldNum" sz="quarter" idx="4"/>
          </p:nvPr>
        </p:nvSpPr>
        <p:spPr/>
        <p:txBody>
          <a:bodyPr/>
          <a:lstStyle/>
          <a:p>
            <a:pPr lvl="0"/>
            <a:fld id="{00000000-1234-1234-1234-123412341234}" type="slidenum">
              <a:rPr lang="en-US" smtClean="0"/>
              <a:pPr lvl="0"/>
              <a:t>14</a:t>
            </a:fld>
            <a:endParaRPr lang="en-US"/>
          </a:p>
        </p:txBody>
      </p:sp>
      <p:graphicFrame>
        <p:nvGraphicFramePr>
          <p:cNvPr id="2" name="Diagram 1"/>
          <p:cNvGraphicFramePr/>
          <p:nvPr>
            <p:extLst>
              <p:ext uri="{D42A27DB-BD31-4B8C-83A1-F6EECF244321}">
                <p14:modId xmlns:p14="http://schemas.microsoft.com/office/powerpoint/2010/main" val="2867117788"/>
              </p:ext>
            </p:extLst>
          </p:nvPr>
        </p:nvGraphicFramePr>
        <p:xfrm>
          <a:off x="730150" y="-666398"/>
          <a:ext cx="5785890" cy="49553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51" name="Shape 351"/>
          <p:cNvPicPr preferRelativeResize="0"/>
          <p:nvPr/>
        </p:nvPicPr>
        <p:blipFill>
          <a:blip r:embed="rId8">
            <a:alphaModFix/>
          </a:blip>
          <a:stretch>
            <a:fillRect/>
          </a:stretch>
        </p:blipFill>
        <p:spPr>
          <a:xfrm>
            <a:off x="3050376" y="2411804"/>
            <a:ext cx="4766532" cy="3574899"/>
          </a:xfrm>
          <a:prstGeom prst="rect">
            <a:avLst/>
          </a:prstGeom>
          <a:ln>
            <a:noFill/>
          </a:ln>
          <a:effectLst>
            <a:softEdge rad="112500"/>
          </a:effectLst>
        </p:spPr>
      </p:pic>
    </p:spTree>
    <p:extLst>
      <p:ext uri="{BB962C8B-B14F-4D97-AF65-F5344CB8AC3E}">
        <p14:creationId xmlns:p14="http://schemas.microsoft.com/office/powerpoint/2010/main" val="164233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1"/>
                                        </p:tgtEl>
                                        <p:attrNameLst>
                                          <p:attrName>style.visibility</p:attrName>
                                        </p:attrNameLst>
                                      </p:cBhvr>
                                      <p:to>
                                        <p:strVal val="visible"/>
                                      </p:to>
                                    </p:set>
                                    <p:anim calcmode="lin" valueType="num">
                                      <p:cBhvr>
                                        <p:cTn id="7" dur="2000" fill="hold"/>
                                        <p:tgtEl>
                                          <p:spTgt spid="351"/>
                                        </p:tgtEl>
                                        <p:attrNameLst>
                                          <p:attrName>ppt_w</p:attrName>
                                        </p:attrNameLst>
                                      </p:cBhvr>
                                      <p:tavLst>
                                        <p:tav tm="0">
                                          <p:val>
                                            <p:fltVal val="0"/>
                                          </p:val>
                                        </p:tav>
                                        <p:tav tm="100000">
                                          <p:val>
                                            <p:strVal val="#ppt_w"/>
                                          </p:val>
                                        </p:tav>
                                      </p:tavLst>
                                    </p:anim>
                                    <p:anim calcmode="lin" valueType="num">
                                      <p:cBhvr>
                                        <p:cTn id="8" dur="2000" fill="hold"/>
                                        <p:tgtEl>
                                          <p:spTgt spid="351"/>
                                        </p:tgtEl>
                                        <p:attrNameLst>
                                          <p:attrName>ppt_h</p:attrName>
                                        </p:attrNameLst>
                                      </p:cBhvr>
                                      <p:tavLst>
                                        <p:tav tm="0">
                                          <p:val>
                                            <p:fltVal val="0"/>
                                          </p:val>
                                        </p:tav>
                                        <p:tav tm="100000">
                                          <p:val>
                                            <p:strVal val="#ppt_h"/>
                                          </p:val>
                                        </p:tav>
                                      </p:tavLst>
                                    </p:anim>
                                    <p:animEffect transition="in" filter="fade">
                                      <p:cBhvr>
                                        <p:cTn id="9" dur="20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41284934"/>
              </p:ext>
            </p:extLst>
          </p:nvPr>
        </p:nvGraphicFramePr>
        <p:xfrm>
          <a:off x="277922" y="1077921"/>
          <a:ext cx="8022016" cy="2034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7" name="Shape 357"/>
          <p:cNvSpPr txBox="1">
            <a:spLocks noGrp="1"/>
          </p:cNvSpPr>
          <p:nvPr>
            <p:ph type="body" idx="1"/>
          </p:nvPr>
        </p:nvSpPr>
        <p:spPr>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888888"/>
              </a:buClr>
              <a:buSzPct val="25000"/>
              <a:buFont typeface="Arial"/>
              <a:buNone/>
            </a:pPr>
            <a:r>
              <a:rPr lang="en-US" sz="3200" b="0" i="0" u="none" strike="noStrike" cap="none" dirty="0">
                <a:solidFill>
                  <a:srgbClr val="DBF3FD"/>
                </a:solidFill>
                <a:latin typeface="Calibri"/>
                <a:ea typeface="Calibri"/>
                <a:cs typeface="Calibri"/>
                <a:sym typeface="Calibri"/>
              </a:rPr>
              <a:t/>
            </a:r>
            <a:br>
              <a:rPr lang="en-US" sz="3200" b="0" i="0" u="none" strike="noStrike" cap="none" dirty="0">
                <a:solidFill>
                  <a:srgbClr val="DBF3FD"/>
                </a:solidFill>
                <a:latin typeface="Calibri"/>
                <a:ea typeface="Calibri"/>
                <a:cs typeface="Calibri"/>
                <a:sym typeface="Calibri"/>
              </a:rPr>
            </a:br>
            <a:endParaRPr lang="en-US" sz="3200" b="0" i="0" u="none" strike="noStrike" cap="none" dirty="0">
              <a:solidFill>
                <a:srgbClr val="DBF3FD"/>
              </a:solidFill>
              <a:latin typeface="Calibri"/>
              <a:ea typeface="Calibri"/>
              <a:cs typeface="Calibri"/>
              <a:sym typeface="Calibri"/>
            </a:endParaRPr>
          </a:p>
        </p:txBody>
      </p:sp>
    </p:spTree>
    <p:extLst>
      <p:ext uri="{BB962C8B-B14F-4D97-AF65-F5344CB8AC3E}">
        <p14:creationId xmlns:p14="http://schemas.microsoft.com/office/powerpoint/2010/main" val="403203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graphicEl>
                                              <a:dgm id="{3E7A1E2F-532B-4CEA-AC92-0EFF65D4987C}"/>
                                            </p:graphicEl>
                                          </p:spTgt>
                                        </p:tgtEl>
                                        <p:attrNameLst>
                                          <p:attrName>style.visibility</p:attrName>
                                        </p:attrNameLst>
                                      </p:cBhvr>
                                      <p:to>
                                        <p:strVal val="visible"/>
                                      </p:to>
                                    </p:set>
                                    <p:animEffect transition="in" filter="fade">
                                      <p:cBhvr>
                                        <p:cTn id="7" dur="1000"/>
                                        <p:tgtEl>
                                          <p:spTgt spid="2">
                                            <p:graphicEl>
                                              <a:dgm id="{3E7A1E2F-532B-4CEA-AC92-0EFF65D4987C}"/>
                                            </p:graphic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graphicEl>
                                              <a:dgm id="{D8B8F929-20E9-4AD6-9A43-6B9E68F08DE3}"/>
                                            </p:graphicEl>
                                          </p:spTgt>
                                        </p:tgtEl>
                                        <p:attrNameLst>
                                          <p:attrName>style.visibility</p:attrName>
                                        </p:attrNameLst>
                                      </p:cBhvr>
                                      <p:to>
                                        <p:strVal val="visible"/>
                                      </p:to>
                                    </p:set>
                                    <p:animEffect transition="in" filter="fade">
                                      <p:cBhvr>
                                        <p:cTn id="11" dur="1000"/>
                                        <p:tgtEl>
                                          <p:spTgt spid="2">
                                            <p:graphicEl>
                                              <a:dgm id="{D8B8F929-20E9-4AD6-9A43-6B9E68F08DE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Shape 363"/>
          <p:cNvPicPr preferRelativeResize="0"/>
          <p:nvPr/>
        </p:nvPicPr>
        <p:blipFill>
          <a:blip r:embed="rId3">
            <a:alphaModFix/>
          </a:blip>
          <a:stretch>
            <a:fillRect/>
          </a:stretch>
        </p:blipFill>
        <p:spPr>
          <a:xfrm>
            <a:off x="0" y="380120"/>
            <a:ext cx="9143998" cy="6097758"/>
          </a:xfrm>
          <a:prstGeom prst="rect">
            <a:avLst/>
          </a:prstGeom>
          <a:noFill/>
          <a:ln>
            <a:noFill/>
          </a:ln>
        </p:spPr>
      </p:pic>
    </p:spTree>
    <p:extLst>
      <p:ext uri="{BB962C8B-B14F-4D97-AF65-F5344CB8AC3E}">
        <p14:creationId xmlns:p14="http://schemas.microsoft.com/office/powerpoint/2010/main" val="43767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0" y="1494695"/>
            <a:ext cx="9144000" cy="1740876"/>
          </a:xfrm>
          <a:prstGeom prst="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3200" b="1" i="0" u="none" strike="noStrike" cap="none" dirty="0" smtClean="0">
                <a:solidFill>
                  <a:schemeClr val="dk1"/>
                </a:solidFill>
                <a:latin typeface="+mn-lt"/>
                <a:ea typeface="Trebuchet MS"/>
                <a:cs typeface="Trebuchet MS"/>
                <a:sym typeface="Trebuchet MS"/>
              </a:rPr>
              <a:t>SUPERVISING COMMON AREAS AND SCHOOLWIDE P</a:t>
            </a:r>
            <a:r>
              <a:rPr lang="en-US" sz="3200" b="1" cap="none" dirty="0" smtClean="0">
                <a:solidFill>
                  <a:schemeClr val="dk1"/>
                </a:solidFill>
                <a:latin typeface="+mn-lt"/>
              </a:rPr>
              <a:t>ROCEDURES</a:t>
            </a:r>
            <a:r>
              <a:rPr lang="en-US" sz="3200" b="1" i="0" u="none" strike="noStrike" cap="none" dirty="0" smtClean="0">
                <a:solidFill>
                  <a:schemeClr val="dk1"/>
                </a:solidFill>
                <a:latin typeface="+mn-lt"/>
                <a:ea typeface="Trebuchet MS"/>
                <a:cs typeface="Trebuchet MS"/>
                <a:sym typeface="Trebuchet MS"/>
              </a:rPr>
              <a:t>—FOR ALL STAFF</a:t>
            </a:r>
            <a:endParaRPr lang="en-US" sz="3200" b="1" i="0" u="none" strike="noStrike" cap="none" dirty="0">
              <a:solidFill>
                <a:schemeClr val="dk1"/>
              </a:solidFill>
              <a:latin typeface="+mn-lt"/>
              <a:ea typeface="Trebuchet MS"/>
              <a:cs typeface="Trebuchet MS"/>
              <a:sym typeface="Trebuchet MS"/>
            </a:endParaRPr>
          </a:p>
        </p:txBody>
      </p:sp>
      <p:sp>
        <p:nvSpPr>
          <p:cNvPr id="369" name="Shape 369"/>
          <p:cNvSpPr txBox="1">
            <a:spLocks noGrp="1"/>
          </p:cNvSpPr>
          <p:nvPr>
            <p:ph type="body" idx="1"/>
          </p:nvPr>
        </p:nvSpPr>
        <p:spPr>
          <a:xfrm>
            <a:off x="783384" y="3741442"/>
            <a:ext cx="7577234" cy="107674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888888"/>
              </a:buClr>
              <a:buSzPct val="25000"/>
              <a:buFont typeface="Arial"/>
              <a:buNone/>
            </a:pPr>
            <a:r>
              <a:rPr lang="en-US" sz="4000" b="0" i="0" u="none" strike="noStrike" cap="none" dirty="0">
                <a:solidFill>
                  <a:schemeClr val="tx2">
                    <a:lumMod val="75000"/>
                  </a:schemeClr>
                </a:solidFill>
                <a:latin typeface="Calibri"/>
                <a:ea typeface="Calibri"/>
                <a:cs typeface="Calibri"/>
                <a:sym typeface="Calibri"/>
              </a:rPr>
              <a:t>Foundations Module B, </a:t>
            </a:r>
          </a:p>
          <a:p>
            <a:pPr marL="0" marR="0" lvl="0" indent="0" algn="l" rtl="0">
              <a:lnSpc>
                <a:spcPct val="90000"/>
              </a:lnSpc>
              <a:spcBef>
                <a:spcPts val="0"/>
              </a:spcBef>
              <a:buClr>
                <a:srgbClr val="888888"/>
              </a:buClr>
              <a:buSzPct val="25000"/>
              <a:buFont typeface="Arial"/>
              <a:buNone/>
            </a:pPr>
            <a:r>
              <a:rPr lang="en-US" sz="4000" b="0" i="0" u="none" strike="noStrike" cap="none" dirty="0">
                <a:solidFill>
                  <a:schemeClr val="tx2">
                    <a:lumMod val="75000"/>
                  </a:schemeClr>
                </a:solidFill>
                <a:latin typeface="Calibri"/>
                <a:ea typeface="Calibri"/>
                <a:cs typeface="Calibri"/>
                <a:sym typeface="Calibri"/>
              </a:rPr>
              <a:t>Presentation 6</a:t>
            </a:r>
            <a:r>
              <a:rPr lang="en-US" sz="3200" b="0" i="0" u="none" strike="noStrike" cap="none" dirty="0">
                <a:solidFill>
                  <a:srgbClr val="DBF3FD"/>
                </a:solidFill>
                <a:latin typeface="Calibri"/>
                <a:ea typeface="Calibri"/>
                <a:cs typeface="Calibri"/>
                <a:sym typeface="Calibri"/>
              </a:rPr>
              <a:t/>
            </a:r>
            <a:br>
              <a:rPr lang="en-US" sz="3200" b="0" i="0" u="none" strike="noStrike" cap="none" dirty="0">
                <a:solidFill>
                  <a:srgbClr val="DBF3FD"/>
                </a:solidFill>
                <a:latin typeface="Calibri"/>
                <a:ea typeface="Calibri"/>
                <a:cs typeface="Calibri"/>
                <a:sym typeface="Calibri"/>
              </a:rPr>
            </a:br>
            <a:endParaRPr lang="en-US" sz="3200" b="0" i="0" u="none" strike="noStrike" cap="none" dirty="0">
              <a:solidFill>
                <a:srgbClr val="DBF3FD"/>
              </a:solidFill>
              <a:latin typeface="Calibri"/>
              <a:ea typeface="Calibri"/>
              <a:cs typeface="Calibri"/>
              <a:sym typeface="Calibri"/>
            </a:endParaRPr>
          </a:p>
        </p:txBody>
      </p:sp>
    </p:spTree>
    <p:extLst>
      <p:ext uri="{BB962C8B-B14F-4D97-AF65-F5344CB8AC3E}">
        <p14:creationId xmlns:p14="http://schemas.microsoft.com/office/powerpoint/2010/main" val="108994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10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805462" y="390215"/>
            <a:ext cx="8057184" cy="1709842"/>
          </a:xfrm>
          <a:prstGeom prst="rect">
            <a:avLst/>
          </a:prstGeom>
        </p:spPr>
        <p:txBody>
          <a:bodyPr lIns="91425" tIns="91425" rIns="91425" bIns="91425" anchor="ctr" anchorCtr="0">
            <a:noAutofit/>
          </a:bodyPr>
          <a:lstStyle/>
          <a:p>
            <a:pPr lvl="0">
              <a:spcBef>
                <a:spcPts val="0"/>
              </a:spcBef>
              <a:buNone/>
            </a:pPr>
            <a:r>
              <a:rPr lang="en-US" dirty="0" smtClean="0">
                <a:latin typeface="+mn-lt"/>
              </a:rPr>
              <a:t>WHAT DID YOU NOTICE?</a:t>
            </a:r>
            <a:endParaRPr lang="en-US" dirty="0">
              <a:latin typeface="+mn-lt"/>
            </a:endParaRPr>
          </a:p>
        </p:txBody>
      </p:sp>
      <p:sp>
        <p:nvSpPr>
          <p:cNvPr id="384" name="Shape 384"/>
          <p:cNvSpPr txBox="1">
            <a:spLocks noGrp="1"/>
          </p:cNvSpPr>
          <p:nvPr>
            <p:ph type="sldNum" idx="4294967295"/>
          </p:nvPr>
        </p:nvSpPr>
        <p:spPr>
          <a:xfrm>
            <a:off x="508172" y="6032460"/>
            <a:ext cx="594580" cy="484940"/>
          </a:xfrm>
          <a:prstGeom prst="rect">
            <a:avLst/>
          </a:prstGeom>
        </p:spPr>
        <p:txBody>
          <a:bodyPr lIns="91425" tIns="45700" rIns="91425" bIns="45700" anchor="ctr" anchorCtr="0">
            <a:noAutofit/>
          </a:bodyPr>
          <a:lstStyle/>
          <a:p>
            <a:pPr lvl="0">
              <a:spcBef>
                <a:spcPts val="0"/>
              </a:spcBef>
              <a:buClr>
                <a:srgbClr val="888888"/>
              </a:buClr>
              <a:buSzPct val="25000"/>
              <a:buFont typeface="Calibri"/>
              <a:buNone/>
            </a:pPr>
            <a:fld id="{00000000-1234-1234-1234-123412341234}" type="slidenum">
              <a:rPr lang="en-US" smtClean="0"/>
              <a:t>18</a:t>
            </a:fld>
            <a:endParaRPr lang="en-US" dirty="0"/>
          </a:p>
        </p:txBody>
      </p:sp>
      <p:pic>
        <p:nvPicPr>
          <p:cNvPr id="385" name="Shape 385"/>
          <p:cNvPicPr preferRelativeResize="0"/>
          <p:nvPr/>
        </p:nvPicPr>
        <p:blipFill>
          <a:blip r:embed="rId3">
            <a:alphaModFix/>
          </a:blip>
          <a:stretch>
            <a:fillRect/>
          </a:stretch>
        </p:blipFill>
        <p:spPr>
          <a:xfrm>
            <a:off x="2364332" y="1873271"/>
            <a:ext cx="3958550" cy="4385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827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0538" y="749929"/>
            <a:ext cx="7123437" cy="861408"/>
          </a:xfrm>
        </p:spPr>
        <p:txBody>
          <a:bodyPr/>
          <a:lstStyle/>
          <a:p>
            <a:r>
              <a:rPr lang="en-US" sz="4800" b="1" dirty="0" smtClean="0">
                <a:latin typeface="+mn-lt"/>
              </a:rPr>
              <a:t>BE PRESENT AND ENGAGED</a:t>
            </a:r>
            <a:endParaRPr lang="en-US" sz="4800" b="1" dirty="0">
              <a:latin typeface="+mn-lt"/>
            </a:endParaRPr>
          </a:p>
        </p:txBody>
      </p:sp>
      <p:pic>
        <p:nvPicPr>
          <p:cNvPr id="7" name="Shape 392"/>
          <p:cNvPicPr preferRelativeResize="0"/>
          <p:nvPr/>
        </p:nvPicPr>
        <p:blipFill>
          <a:blip r:embed="rId3">
            <a:alphaModFix/>
          </a:blip>
          <a:stretch>
            <a:fillRect/>
          </a:stretch>
        </p:blipFill>
        <p:spPr>
          <a:xfrm>
            <a:off x="654743" y="1843250"/>
            <a:ext cx="7662780" cy="42234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585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bwMode="blackGray"/>
        <p:txBody>
          <a:bodyPr>
            <a:normAutofit/>
          </a:bodyPr>
          <a:lstStyle/>
          <a:p>
            <a:r>
              <a:rPr lang="en-US" sz="3800" dirty="0" smtClean="0"/>
              <a:t>GROUP NORMS</a:t>
            </a:r>
            <a:endParaRPr lang="en-US" sz="3800" dirty="0"/>
          </a:p>
        </p:txBody>
      </p:sp>
      <p:sp>
        <p:nvSpPr>
          <p:cNvPr id="3" name="Textplatzhalter 2"/>
          <p:cNvSpPr>
            <a:spLocks noGrp="1"/>
          </p:cNvSpPr>
          <p:nvPr>
            <p:ph type="body" sz="quarter" idx="13"/>
          </p:nvPr>
        </p:nvSpPr>
        <p:spPr bwMode="blackGray"/>
        <p:txBody>
          <a:bodyPr/>
          <a:lstStyle/>
          <a:p>
            <a:r>
              <a:rPr lang="en-US" noProof="1" smtClean="0"/>
              <a:t>What’s Your Vote?</a:t>
            </a:r>
            <a:endParaRPr lang="en-US" noProof="1"/>
          </a:p>
        </p:txBody>
      </p:sp>
      <p:sp>
        <p:nvSpPr>
          <p:cNvPr id="5" name="Foliennummernplatzhalter 4"/>
          <p:cNvSpPr>
            <a:spLocks noGrp="1"/>
          </p:cNvSpPr>
          <p:nvPr>
            <p:ph type="sldNum" sz="quarter" idx="4"/>
          </p:nvPr>
        </p:nvSpPr>
        <p:spPr bwMode="blackGray"/>
        <p:txBody>
          <a:bodyPr/>
          <a:lstStyle/>
          <a:p>
            <a:fld id="{75A4F164-3A46-4CEE-A25C-CA523D5E42F3}" type="slidenum">
              <a:rPr lang="en-US" smtClean="0"/>
              <a:pPr/>
              <a:t>2</a:t>
            </a:fld>
            <a:endParaRPr lang="en-US"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3711287785"/>
              </p:ext>
            </p:extLst>
          </p:nvPr>
        </p:nvGraphicFramePr>
        <p:xfrm>
          <a:off x="516028" y="1422599"/>
          <a:ext cx="4601095" cy="4653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Shape 250"/>
          <p:cNvPicPr preferRelativeResize="0">
            <a:picLocks/>
          </p:cNvPicPr>
          <p:nvPr/>
        </p:nvPicPr>
        <p:blipFill rotWithShape="1">
          <a:blip r:embed="rId7">
            <a:alphaModFix/>
          </a:blip>
          <a:srcRect l="1643" t="5454" r="1653" b="4544"/>
          <a:stretch/>
        </p:blipFill>
        <p:spPr>
          <a:xfrm>
            <a:off x="5467824" y="1730671"/>
            <a:ext cx="3025546" cy="4098970"/>
          </a:xfrm>
          <a:prstGeom prst="roundRect">
            <a:avLst>
              <a:gd name="adj" fmla="val 11111"/>
            </a:avLst>
          </a:prstGeom>
          <a:noFill/>
          <a:ln w="190500" cap="rnd" cmpd="sng">
            <a:solidFill>
              <a:srgbClr val="C8C6BD"/>
            </a:solidFill>
            <a:prstDash val="solid"/>
            <a:round/>
            <a:headEnd type="none" w="med" len="med"/>
            <a:tailEnd type="none" w="med" len="med"/>
          </a:ln>
        </p:spPr>
      </p:pic>
    </p:spTree>
    <p:extLst>
      <p:ext uri="{BB962C8B-B14F-4D97-AF65-F5344CB8AC3E}">
        <p14:creationId xmlns:p14="http://schemas.microsoft.com/office/powerpoint/2010/main" val="248866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graphicEl>
                                              <a:dgm id="{320EC90A-40E2-42AD-9A20-40F83AC19842}"/>
                                            </p:graphicEl>
                                          </p:spTgt>
                                        </p:tgtEl>
                                        <p:attrNameLst>
                                          <p:attrName>style.visibility</p:attrName>
                                        </p:attrNameLst>
                                      </p:cBhvr>
                                      <p:to>
                                        <p:strVal val="visible"/>
                                      </p:to>
                                    </p:set>
                                    <p:animEffect transition="in" filter="fade">
                                      <p:cBhvr>
                                        <p:cTn id="11" dur="1000"/>
                                        <p:tgtEl>
                                          <p:spTgt spid="11">
                                            <p:graphicEl>
                                              <a:dgm id="{320EC90A-40E2-42AD-9A20-40F83AC19842}"/>
                                            </p:graphic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1">
                                            <p:graphicEl>
                                              <a:dgm id="{0214767F-ABB0-4C9E-92FA-17B33206DACA}"/>
                                            </p:graphicEl>
                                          </p:spTgt>
                                        </p:tgtEl>
                                        <p:attrNameLst>
                                          <p:attrName>style.visibility</p:attrName>
                                        </p:attrNameLst>
                                      </p:cBhvr>
                                      <p:to>
                                        <p:strVal val="visible"/>
                                      </p:to>
                                    </p:set>
                                    <p:animEffect transition="in" filter="fade">
                                      <p:cBhvr>
                                        <p:cTn id="15" dur="1000"/>
                                        <p:tgtEl>
                                          <p:spTgt spid="11">
                                            <p:graphicEl>
                                              <a:dgm id="{0214767F-ABB0-4C9E-92FA-17B33206DACA}"/>
                                            </p:graphic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1">
                                            <p:graphicEl>
                                              <a:dgm id="{1040FC11-8C4C-4058-9F58-B211A4E1592C}"/>
                                            </p:graphicEl>
                                          </p:spTgt>
                                        </p:tgtEl>
                                        <p:attrNameLst>
                                          <p:attrName>style.visibility</p:attrName>
                                        </p:attrNameLst>
                                      </p:cBhvr>
                                      <p:to>
                                        <p:strVal val="visible"/>
                                      </p:to>
                                    </p:set>
                                    <p:animEffect transition="in" filter="fade">
                                      <p:cBhvr>
                                        <p:cTn id="19" dur="1000"/>
                                        <p:tgtEl>
                                          <p:spTgt spid="11">
                                            <p:graphicEl>
                                              <a:dgm id="{1040FC11-8C4C-4058-9F58-B211A4E1592C}"/>
                                            </p:graphic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1">
                                            <p:graphicEl>
                                              <a:dgm id="{099B8492-F4DA-4CF1-AC3F-BCA4D538907A}"/>
                                            </p:graphicEl>
                                          </p:spTgt>
                                        </p:tgtEl>
                                        <p:attrNameLst>
                                          <p:attrName>style.visibility</p:attrName>
                                        </p:attrNameLst>
                                      </p:cBhvr>
                                      <p:to>
                                        <p:strVal val="visible"/>
                                      </p:to>
                                    </p:set>
                                    <p:animEffect transition="in" filter="fade">
                                      <p:cBhvr>
                                        <p:cTn id="23" dur="1000"/>
                                        <p:tgtEl>
                                          <p:spTgt spid="11">
                                            <p:graphicEl>
                                              <a:dgm id="{099B8492-F4DA-4CF1-AC3F-BCA4D538907A}"/>
                                            </p:graphic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1">
                                            <p:graphicEl>
                                              <a:dgm id="{FE2D93A0-7A91-4C03-952D-57BC42B4F33C}"/>
                                            </p:graphicEl>
                                          </p:spTgt>
                                        </p:tgtEl>
                                        <p:attrNameLst>
                                          <p:attrName>style.visibility</p:attrName>
                                        </p:attrNameLst>
                                      </p:cBhvr>
                                      <p:to>
                                        <p:strVal val="visible"/>
                                      </p:to>
                                    </p:set>
                                    <p:animEffect transition="in" filter="fade">
                                      <p:cBhvr>
                                        <p:cTn id="27" dur="1000"/>
                                        <p:tgtEl>
                                          <p:spTgt spid="11">
                                            <p:graphicEl>
                                              <a:dgm id="{FE2D93A0-7A91-4C03-952D-57BC42B4F33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Shape 398"/>
          <p:cNvPicPr preferRelativeResize="0"/>
          <p:nvPr/>
        </p:nvPicPr>
        <p:blipFill rotWithShape="1">
          <a:blip r:embed="rId3">
            <a:alphaModFix/>
          </a:blip>
          <a:srcRect l="1893" b="14551"/>
          <a:stretch/>
        </p:blipFill>
        <p:spPr>
          <a:xfrm>
            <a:off x="281400" y="626250"/>
            <a:ext cx="8581199" cy="5880450"/>
          </a:xfrm>
          <a:prstGeom prst="rect">
            <a:avLst/>
          </a:prstGeom>
          <a:noFill/>
          <a:ln>
            <a:noFill/>
          </a:ln>
        </p:spPr>
      </p:pic>
    </p:spTree>
    <p:extLst>
      <p:ext uri="{BB962C8B-B14F-4D97-AF65-F5344CB8AC3E}">
        <p14:creationId xmlns:p14="http://schemas.microsoft.com/office/powerpoint/2010/main" val="207810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Shape 404"/>
          <p:cNvPicPr preferRelativeResize="0"/>
          <p:nvPr/>
        </p:nvPicPr>
        <p:blipFill rotWithShape="1">
          <a:blip r:embed="rId3">
            <a:alphaModFix/>
          </a:blip>
          <a:srcRect l="2334" t="3968" b="3085"/>
          <a:stretch/>
        </p:blipFill>
        <p:spPr>
          <a:xfrm>
            <a:off x="442150" y="626200"/>
            <a:ext cx="8259699" cy="5895749"/>
          </a:xfrm>
          <a:prstGeom prst="rect">
            <a:avLst/>
          </a:prstGeom>
          <a:noFill/>
          <a:ln>
            <a:noFill/>
          </a:ln>
        </p:spPr>
      </p:pic>
    </p:spTree>
    <p:extLst>
      <p:ext uri="{BB962C8B-B14F-4D97-AF65-F5344CB8AC3E}">
        <p14:creationId xmlns:p14="http://schemas.microsoft.com/office/powerpoint/2010/main" val="162291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1" name="Shape 411"/>
          <p:cNvSpPr txBox="1">
            <a:spLocks noGrp="1"/>
          </p:cNvSpPr>
          <p:nvPr>
            <p:ph type="sldNum" idx="4294967295"/>
          </p:nvPr>
        </p:nvSpPr>
        <p:spPr>
          <a:xfrm>
            <a:off x="7986713" y="752475"/>
            <a:ext cx="1157287" cy="10922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tl val="0"/>
              </a:rPr>
              <a:t>22</a:t>
            </a:fld>
            <a:endParaRPr lang="en-US" sz="1200" b="0" i="0" u="none" strike="noStrike" cap="none">
              <a:solidFill>
                <a:srgbClr val="888888"/>
              </a:solidFill>
              <a:latin typeface="Calibri"/>
              <a:ea typeface="Calibri"/>
              <a:cs typeface="Calibri"/>
              <a:sym typeface="Calibri"/>
              <a:rtl val="0"/>
            </a:endParaRPr>
          </a:p>
        </p:txBody>
      </p:sp>
      <p:pic>
        <p:nvPicPr>
          <p:cNvPr id="412" name="Shape 412"/>
          <p:cNvPicPr preferRelativeResize="0"/>
          <p:nvPr/>
        </p:nvPicPr>
        <p:blipFill>
          <a:blip r:embed="rId3">
            <a:alphaModFix/>
          </a:blip>
          <a:stretch>
            <a:fillRect/>
          </a:stretch>
        </p:blipFill>
        <p:spPr>
          <a:xfrm>
            <a:off x="1631800" y="1059227"/>
            <a:ext cx="5571531" cy="46206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607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11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title"/>
          </p:nvPr>
        </p:nvSpPr>
        <p:spPr>
          <a:xfrm>
            <a:off x="531639" y="753227"/>
            <a:ext cx="6896533"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US" sz="3600" b="0" i="0" u="none" strike="noStrike" cap="none" dirty="0">
                <a:solidFill>
                  <a:schemeClr val="lt1"/>
                </a:solidFill>
                <a:latin typeface="Trebuchet MS"/>
                <a:ea typeface="Trebuchet MS"/>
                <a:cs typeface="Trebuchet MS"/>
                <a:sym typeface="Trebuchet MS"/>
              </a:rPr>
              <a:t>Task 2: Interact Positively</a:t>
            </a:r>
          </a:p>
        </p:txBody>
      </p:sp>
      <p:graphicFrame>
        <p:nvGraphicFramePr>
          <p:cNvPr id="2" name="Diagram 1"/>
          <p:cNvGraphicFramePr/>
          <p:nvPr>
            <p:extLst>
              <p:ext uri="{D42A27DB-BD31-4B8C-83A1-F6EECF244321}">
                <p14:modId xmlns:p14="http://schemas.microsoft.com/office/powerpoint/2010/main" val="1204102603"/>
              </p:ext>
            </p:extLst>
          </p:nvPr>
        </p:nvGraphicFramePr>
        <p:xfrm>
          <a:off x="396993" y="2286001"/>
          <a:ext cx="8219468" cy="3903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20" name="Shape 420"/>
          <p:cNvSpPr txBox="1">
            <a:spLocks noGrp="1"/>
          </p:cNvSpPr>
          <p:nvPr>
            <p:ph type="sldNum" idx="12"/>
          </p:nvPr>
        </p:nvSpPr>
        <p:spPr>
          <a:xfrm>
            <a:off x="7848600" y="753227"/>
            <a:ext cx="1157674" cy="1090788"/>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tl val="0"/>
              </a:rPr>
              <a:t>23</a:t>
            </a:fld>
            <a:endParaRPr lang="en-US" sz="1200" b="0" i="0" u="none" strike="noStrike" cap="none">
              <a:solidFill>
                <a:srgbClr val="888888"/>
              </a:solidFill>
              <a:latin typeface="Calibri"/>
              <a:ea typeface="Calibri"/>
              <a:cs typeface="Calibri"/>
              <a:sym typeface="Calibri"/>
              <a:rtl val="0"/>
            </a:endParaRPr>
          </a:p>
        </p:txBody>
      </p:sp>
    </p:spTree>
    <p:extLst>
      <p:ext uri="{BB962C8B-B14F-4D97-AF65-F5344CB8AC3E}">
        <p14:creationId xmlns:p14="http://schemas.microsoft.com/office/powerpoint/2010/main" val="214466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34156506"/>
              </p:ext>
            </p:extLst>
          </p:nvPr>
        </p:nvGraphicFramePr>
        <p:xfrm>
          <a:off x="1016480" y="1178674"/>
          <a:ext cx="6369058" cy="4202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27" name="Shape 427"/>
          <p:cNvSpPr txBox="1">
            <a:spLocks noGrp="1"/>
          </p:cNvSpPr>
          <p:nvPr>
            <p:ph type="sldNum" idx="4294967295"/>
          </p:nvPr>
        </p:nvSpPr>
        <p:spPr>
          <a:xfrm>
            <a:off x="-330811" y="5957521"/>
            <a:ext cx="1157287" cy="10922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tl val="0"/>
              </a:rPr>
              <a:t>24</a:t>
            </a:fld>
            <a:endParaRPr lang="en-US" sz="1200" b="0" i="0" u="none" strike="noStrike" cap="none" dirty="0">
              <a:solidFill>
                <a:srgbClr val="888888"/>
              </a:solidFill>
              <a:latin typeface="Calibri"/>
              <a:ea typeface="Calibri"/>
              <a:cs typeface="Calibri"/>
              <a:sym typeface="Calibri"/>
              <a:rtl val="0"/>
            </a:endParaRPr>
          </a:p>
        </p:txBody>
      </p:sp>
    </p:spTree>
    <p:extLst>
      <p:ext uri="{BB962C8B-B14F-4D97-AF65-F5344CB8AC3E}">
        <p14:creationId xmlns:p14="http://schemas.microsoft.com/office/powerpoint/2010/main" val="371387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531639" y="753227"/>
            <a:ext cx="6896533"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US" sz="3600" b="0" i="0" u="none" strike="noStrike" cap="none">
                <a:solidFill>
                  <a:schemeClr val="lt1"/>
                </a:solidFill>
                <a:latin typeface="Trebuchet MS"/>
                <a:ea typeface="Trebuchet MS"/>
                <a:cs typeface="Trebuchet MS"/>
                <a:sym typeface="Trebuchet MS"/>
              </a:rPr>
              <a:t>The Criticism Trap</a:t>
            </a:r>
          </a:p>
        </p:txBody>
      </p:sp>
      <p:sp>
        <p:nvSpPr>
          <p:cNvPr id="440" name="Shape 440"/>
          <p:cNvSpPr txBox="1">
            <a:spLocks noGrp="1"/>
          </p:cNvSpPr>
          <p:nvPr>
            <p:ph type="sldNum" idx="12"/>
          </p:nvPr>
        </p:nvSpPr>
        <p:spPr>
          <a:xfrm>
            <a:off x="7848600" y="753227"/>
            <a:ext cx="1157674" cy="1090788"/>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tl val="0"/>
              </a:rPr>
              <a:t>25</a:t>
            </a:fld>
            <a:endParaRPr lang="en-US" sz="1200" b="0" i="0" u="none" strike="noStrike" cap="none">
              <a:solidFill>
                <a:srgbClr val="888888"/>
              </a:solidFill>
              <a:latin typeface="Calibri"/>
              <a:ea typeface="Calibri"/>
              <a:cs typeface="Calibri"/>
              <a:sym typeface="Calibri"/>
              <a:rtl val="0"/>
            </a:endParaRPr>
          </a:p>
        </p:txBody>
      </p:sp>
      <p:pic>
        <p:nvPicPr>
          <p:cNvPr id="441" name="Shape 441"/>
          <p:cNvPicPr preferRelativeResize="0"/>
          <p:nvPr/>
        </p:nvPicPr>
        <p:blipFill rotWithShape="1">
          <a:blip r:embed="rId3">
            <a:alphaModFix/>
          </a:blip>
          <a:srcRect b="10023"/>
          <a:stretch/>
        </p:blipFill>
        <p:spPr>
          <a:xfrm>
            <a:off x="531649" y="2414600"/>
            <a:ext cx="7785873" cy="3704846"/>
          </a:xfrm>
          <a:prstGeom prst="rect">
            <a:avLst/>
          </a:prstGeom>
          <a:noFill/>
          <a:ln>
            <a:noFill/>
          </a:ln>
        </p:spPr>
      </p:pic>
    </p:spTree>
    <p:extLst>
      <p:ext uri="{BB962C8B-B14F-4D97-AF65-F5344CB8AC3E}">
        <p14:creationId xmlns:p14="http://schemas.microsoft.com/office/powerpoint/2010/main" val="117847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7" name="Shape 447"/>
          <p:cNvSpPr txBox="1">
            <a:spLocks noGrp="1"/>
          </p:cNvSpPr>
          <p:nvPr>
            <p:ph type="sldNum" idx="4294967295"/>
          </p:nvPr>
        </p:nvSpPr>
        <p:spPr>
          <a:xfrm>
            <a:off x="7994650" y="4710113"/>
            <a:ext cx="1149350" cy="1090612"/>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tl val="0"/>
              </a:rPr>
              <a:t>26</a:t>
            </a:fld>
            <a:endParaRPr lang="en-US" sz="1200" b="0" i="0" u="none" strike="noStrike" cap="none">
              <a:solidFill>
                <a:srgbClr val="888888"/>
              </a:solidFill>
              <a:latin typeface="Calibri"/>
              <a:ea typeface="Calibri"/>
              <a:cs typeface="Calibri"/>
              <a:sym typeface="Calibri"/>
              <a:rtl val="0"/>
            </a:endParaRPr>
          </a:p>
        </p:txBody>
      </p:sp>
      <p:pic>
        <p:nvPicPr>
          <p:cNvPr id="448" name="Shape 448"/>
          <p:cNvPicPr preferRelativeResize="0"/>
          <p:nvPr/>
        </p:nvPicPr>
        <p:blipFill rotWithShape="1">
          <a:blip r:embed="rId3">
            <a:alphaModFix/>
          </a:blip>
          <a:srcRect l="3672" t="7642"/>
          <a:stretch/>
        </p:blipFill>
        <p:spPr>
          <a:xfrm>
            <a:off x="1055076" y="1600198"/>
            <a:ext cx="7315201" cy="4870940"/>
          </a:xfrm>
          <a:prstGeom prst="rect">
            <a:avLst/>
          </a:prstGeom>
          <a:ln>
            <a:noFill/>
          </a:ln>
          <a:effectLst>
            <a:outerShdw blurRad="292100" dist="139700" dir="2700000" algn="tl" rotWithShape="0">
              <a:srgbClr val="333333">
                <a:alpha val="65000"/>
              </a:srgbClr>
            </a:outerShdw>
          </a:effectLst>
        </p:spPr>
      </p:pic>
      <p:sp>
        <p:nvSpPr>
          <p:cNvPr id="446" name="Shape 446"/>
          <p:cNvSpPr txBox="1">
            <a:spLocks noGrp="1"/>
          </p:cNvSpPr>
          <p:nvPr>
            <p:ph type="title"/>
          </p:nvPr>
        </p:nvSpPr>
        <p:spPr>
          <a:xfrm>
            <a:off x="509953" y="232398"/>
            <a:ext cx="4906109" cy="1631569"/>
          </a:xfrm>
          <a:prstGeom prst="rect">
            <a:avLst/>
          </a:prstGeom>
          <a:ln w="57150"/>
        </p:spPr>
        <p:style>
          <a:lnRef idx="2">
            <a:schemeClr val="accent4"/>
          </a:lnRef>
          <a:fillRef idx="1">
            <a:schemeClr val="lt1"/>
          </a:fillRef>
          <a:effectRef idx="0">
            <a:schemeClr val="accent4"/>
          </a:effectRef>
          <a:fontRef idx="minor">
            <a:schemeClr val="dk1"/>
          </a:fontRef>
        </p:style>
        <p:txBody>
          <a:bodyPr lIns="91425" tIns="45700" rIns="91425" bIns="45700" anchor="ctr" anchorCtr="0">
            <a:noAutofit/>
          </a:bodyPr>
          <a:lstStyle/>
          <a:p>
            <a:pPr marL="0" marR="0" lvl="0" indent="0" algn="ctr" rtl="0">
              <a:lnSpc>
                <a:spcPct val="90000"/>
              </a:lnSpc>
              <a:spcBef>
                <a:spcPts val="0"/>
              </a:spcBef>
              <a:buClr>
                <a:schemeClr val="lt1"/>
              </a:buClr>
              <a:buSzPct val="25000"/>
              <a:buFont typeface="Trebuchet MS"/>
              <a:buNone/>
            </a:pPr>
            <a:r>
              <a:rPr lang="en-US" sz="3600" b="0" i="0" u="none" strike="noStrike" cap="none" dirty="0">
                <a:solidFill>
                  <a:schemeClr val="tx2">
                    <a:lumMod val="75000"/>
                  </a:schemeClr>
                </a:solidFill>
                <a:latin typeface="Trebuchet MS"/>
                <a:ea typeface="Trebuchet MS"/>
                <a:cs typeface="Trebuchet MS"/>
                <a:sym typeface="Trebuchet MS"/>
              </a:rPr>
              <a:t>Positive or Negative/Corrective Interactions </a:t>
            </a:r>
          </a:p>
        </p:txBody>
      </p:sp>
    </p:spTree>
    <p:extLst>
      <p:ext uri="{BB962C8B-B14F-4D97-AF65-F5344CB8AC3E}">
        <p14:creationId xmlns:p14="http://schemas.microsoft.com/office/powerpoint/2010/main" val="258073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46"/>
                                        </p:tgtEl>
                                        <p:attrNameLst>
                                          <p:attrName>style.visibility</p:attrName>
                                        </p:attrNameLst>
                                      </p:cBhvr>
                                      <p:to>
                                        <p:strVal val="visible"/>
                                      </p:to>
                                    </p:set>
                                    <p:anim calcmode="lin" valueType="num">
                                      <p:cBhvr additive="base">
                                        <p:cTn id="7" dur="1100" fill="hold"/>
                                        <p:tgtEl>
                                          <p:spTgt spid="446"/>
                                        </p:tgtEl>
                                        <p:attrNameLst>
                                          <p:attrName>ppt_x</p:attrName>
                                        </p:attrNameLst>
                                      </p:cBhvr>
                                      <p:tavLst>
                                        <p:tav tm="0">
                                          <p:val>
                                            <p:strVal val="#ppt_x"/>
                                          </p:val>
                                        </p:tav>
                                        <p:tav tm="100000">
                                          <p:val>
                                            <p:strVal val="#ppt_x"/>
                                          </p:val>
                                        </p:tav>
                                      </p:tavLst>
                                    </p:anim>
                                    <p:anim calcmode="lin" valueType="num">
                                      <p:cBhvr additive="base">
                                        <p:cTn id="8" dur="1100" fill="hold"/>
                                        <p:tgtEl>
                                          <p:spTgt spid="4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a:spLocks noGrp="1"/>
          </p:cNvSpPr>
          <p:nvPr>
            <p:ph type="title"/>
          </p:nvPr>
        </p:nvSpPr>
        <p:spPr>
          <a:xfrm>
            <a:off x="386285" y="947391"/>
            <a:ext cx="8351895" cy="107312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US" sz="3600" b="0" i="0" u="none" strike="noStrike" cap="none" dirty="0">
                <a:solidFill>
                  <a:schemeClr val="lt1"/>
                </a:solidFill>
                <a:latin typeface="Trebuchet MS"/>
                <a:ea typeface="Trebuchet MS"/>
                <a:cs typeface="Trebuchet MS"/>
                <a:sym typeface="Trebuchet MS"/>
              </a:rPr>
              <a:t>Task 3: Correcting Misbehavior Fluently</a:t>
            </a:r>
          </a:p>
        </p:txBody>
      </p:sp>
      <p:sp>
        <p:nvSpPr>
          <p:cNvPr id="456" name="Shape 456"/>
          <p:cNvSpPr txBox="1">
            <a:spLocks noGrp="1"/>
          </p:cNvSpPr>
          <p:nvPr>
            <p:ph type="sldNum" sz="quarter" idx="12"/>
          </p:nvPr>
        </p:nvSpPr>
        <p:spPr>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tl val="0"/>
              </a:rPr>
              <a:t>27</a:t>
            </a:fld>
            <a:endParaRPr lang="en-US" sz="1200" b="0" i="0" u="none" strike="noStrike" cap="none">
              <a:solidFill>
                <a:srgbClr val="888888"/>
              </a:solidFill>
              <a:latin typeface="Calibri"/>
              <a:ea typeface="Calibri"/>
              <a:cs typeface="Calibri"/>
              <a:sym typeface="Calibri"/>
              <a:rtl val="0"/>
            </a:endParaRPr>
          </a:p>
        </p:txBody>
      </p:sp>
      <p:graphicFrame>
        <p:nvGraphicFramePr>
          <p:cNvPr id="2" name="Diagram 1"/>
          <p:cNvGraphicFramePr/>
          <p:nvPr>
            <p:extLst>
              <p:ext uri="{D42A27DB-BD31-4B8C-83A1-F6EECF244321}">
                <p14:modId xmlns:p14="http://schemas.microsoft.com/office/powerpoint/2010/main" val="2428796243"/>
              </p:ext>
            </p:extLst>
          </p:nvPr>
        </p:nvGraphicFramePr>
        <p:xfrm>
          <a:off x="2463802" y="2018631"/>
          <a:ext cx="4196860" cy="3889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998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graphicEl>
                                              <a:dgm id="{4EAC58C9-318B-4090-97D6-40B52FB998DD}"/>
                                            </p:graphicEl>
                                          </p:spTgt>
                                        </p:tgtEl>
                                        <p:attrNameLst>
                                          <p:attrName>style.visibility</p:attrName>
                                        </p:attrNameLst>
                                      </p:cBhvr>
                                      <p:to>
                                        <p:strVal val="visible"/>
                                      </p:to>
                                    </p:set>
                                    <p:animEffect transition="in" filter="fade">
                                      <p:cBhvr>
                                        <p:cTn id="7" dur="1000"/>
                                        <p:tgtEl>
                                          <p:spTgt spid="2">
                                            <p:graphicEl>
                                              <a:dgm id="{4EAC58C9-318B-4090-97D6-40B52FB998DD}"/>
                                            </p:graphic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graphicEl>
                                              <a:dgm id="{96A3EAB3-9DDD-4C49-85C8-EA090BFA8258}"/>
                                            </p:graphicEl>
                                          </p:spTgt>
                                        </p:tgtEl>
                                        <p:attrNameLst>
                                          <p:attrName>style.visibility</p:attrName>
                                        </p:attrNameLst>
                                      </p:cBhvr>
                                      <p:to>
                                        <p:strVal val="visible"/>
                                      </p:to>
                                    </p:set>
                                    <p:animEffect transition="in" filter="fade">
                                      <p:cBhvr>
                                        <p:cTn id="11" dur="1000"/>
                                        <p:tgtEl>
                                          <p:spTgt spid="2">
                                            <p:graphicEl>
                                              <a:dgm id="{96A3EAB3-9DDD-4C49-85C8-EA090BFA8258}"/>
                                            </p:graphic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graphicEl>
                                              <a:dgm id="{617ADE85-4B65-4B25-A500-52500DF65C02}"/>
                                            </p:graphicEl>
                                          </p:spTgt>
                                        </p:tgtEl>
                                        <p:attrNameLst>
                                          <p:attrName>style.visibility</p:attrName>
                                        </p:attrNameLst>
                                      </p:cBhvr>
                                      <p:to>
                                        <p:strVal val="visible"/>
                                      </p:to>
                                    </p:set>
                                    <p:animEffect transition="in" filter="fade">
                                      <p:cBhvr>
                                        <p:cTn id="15" dur="1000"/>
                                        <p:tgtEl>
                                          <p:spTgt spid="2">
                                            <p:graphicEl>
                                              <a:dgm id="{617ADE85-4B65-4B25-A500-52500DF65C02}"/>
                                            </p:graphic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
                                            <p:graphicEl>
                                              <a:dgm id="{215F1717-E335-4A2B-B099-0DA45F77C3D2}"/>
                                            </p:graphicEl>
                                          </p:spTgt>
                                        </p:tgtEl>
                                        <p:attrNameLst>
                                          <p:attrName>style.visibility</p:attrName>
                                        </p:attrNameLst>
                                      </p:cBhvr>
                                      <p:to>
                                        <p:strVal val="visible"/>
                                      </p:to>
                                    </p:set>
                                    <p:animEffect transition="in" filter="fade">
                                      <p:cBhvr>
                                        <p:cTn id="19" dur="1000"/>
                                        <p:tgtEl>
                                          <p:spTgt spid="2">
                                            <p:graphicEl>
                                              <a:dgm id="{215F1717-E335-4A2B-B099-0DA45F77C3D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Shape 46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US" sz="3600" b="0" i="0" u="none" strike="noStrike" cap="none">
                <a:solidFill>
                  <a:schemeClr val="lt1"/>
                </a:solidFill>
                <a:latin typeface="Trebuchet MS"/>
                <a:ea typeface="Trebuchet MS"/>
                <a:cs typeface="Trebuchet MS"/>
                <a:sym typeface="Trebuchet MS"/>
              </a:rPr>
              <a:t>Responses to Misbehavior</a:t>
            </a:r>
          </a:p>
        </p:txBody>
      </p:sp>
      <p:graphicFrame>
        <p:nvGraphicFramePr>
          <p:cNvPr id="2" name="Diagram 1"/>
          <p:cNvGraphicFramePr/>
          <p:nvPr>
            <p:extLst>
              <p:ext uri="{D42A27DB-BD31-4B8C-83A1-F6EECF244321}">
                <p14:modId xmlns:p14="http://schemas.microsoft.com/office/powerpoint/2010/main" val="3971608374"/>
              </p:ext>
            </p:extLst>
          </p:nvPr>
        </p:nvGraphicFramePr>
        <p:xfrm>
          <a:off x="642707" y="1305327"/>
          <a:ext cx="7203329" cy="44262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4" name="Shape 464"/>
          <p:cNvSpPr txBox="1">
            <a:spLocks noGrp="1"/>
          </p:cNvSpPr>
          <p:nvPr>
            <p:ph type="sldNum" idx="4294967295"/>
          </p:nvPr>
        </p:nvSpPr>
        <p:spPr>
          <a:xfrm>
            <a:off x="7986713" y="752475"/>
            <a:ext cx="1157287" cy="10922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tl val="0"/>
              </a:rPr>
              <a:t>28</a:t>
            </a:fld>
            <a:endParaRPr lang="en-US" sz="1200" b="0" i="0" u="none" strike="noStrike" cap="none">
              <a:solidFill>
                <a:srgbClr val="888888"/>
              </a:solidFill>
              <a:latin typeface="Calibri"/>
              <a:ea typeface="Calibri"/>
              <a:cs typeface="Calibri"/>
              <a:sym typeface="Calibri"/>
              <a:rtl val="0"/>
            </a:endParaRPr>
          </a:p>
        </p:txBody>
      </p:sp>
    </p:spTree>
    <p:extLst>
      <p:ext uri="{BB962C8B-B14F-4D97-AF65-F5344CB8AC3E}">
        <p14:creationId xmlns:p14="http://schemas.microsoft.com/office/powerpoint/2010/main" val="273548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title"/>
          </p:nvPr>
        </p:nvSpPr>
        <p:spPr>
          <a:xfrm>
            <a:off x="409478" y="1004030"/>
            <a:ext cx="7577234" cy="6857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US" sz="3600" b="0" i="0" u="none" strike="noStrike" cap="none" dirty="0">
                <a:solidFill>
                  <a:schemeClr val="tx2">
                    <a:lumMod val="75000"/>
                  </a:schemeClr>
                </a:solidFill>
                <a:latin typeface="Trebuchet MS"/>
                <a:ea typeface="Trebuchet MS"/>
                <a:cs typeface="Trebuchet MS"/>
                <a:sym typeface="Trebuchet MS"/>
              </a:rPr>
              <a:t>Menu of Consequences</a:t>
            </a:r>
          </a:p>
        </p:txBody>
      </p:sp>
      <p:sp>
        <p:nvSpPr>
          <p:cNvPr id="472" name="Shape 472"/>
          <p:cNvSpPr txBox="1">
            <a:spLocks noGrp="1"/>
          </p:cNvSpPr>
          <p:nvPr>
            <p:ph type="sldNum" idx="4294967295"/>
          </p:nvPr>
        </p:nvSpPr>
        <p:spPr>
          <a:xfrm>
            <a:off x="7986713" y="752475"/>
            <a:ext cx="1157287" cy="10922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tl val="0"/>
              </a:rPr>
              <a:t>29</a:t>
            </a:fld>
            <a:endParaRPr lang="en-US" sz="1200" b="0" i="0" u="none" strike="noStrike" cap="none">
              <a:solidFill>
                <a:srgbClr val="888888"/>
              </a:solidFill>
              <a:latin typeface="Calibri"/>
              <a:ea typeface="Calibri"/>
              <a:cs typeface="Calibri"/>
              <a:sym typeface="Calibri"/>
              <a:rtl val="0"/>
            </a:endParaRPr>
          </a:p>
        </p:txBody>
      </p:sp>
      <p:graphicFrame>
        <p:nvGraphicFramePr>
          <p:cNvPr id="2" name="Diagram 1"/>
          <p:cNvGraphicFramePr/>
          <p:nvPr>
            <p:extLst>
              <p:ext uri="{D42A27DB-BD31-4B8C-83A1-F6EECF244321}">
                <p14:modId xmlns:p14="http://schemas.microsoft.com/office/powerpoint/2010/main" val="3320126801"/>
              </p:ext>
            </p:extLst>
          </p:nvPr>
        </p:nvGraphicFramePr>
        <p:xfrm>
          <a:off x="409478" y="1494692"/>
          <a:ext cx="8435583" cy="5029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207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graphicEl>
                                              <a:dgm id="{BB1CCE8E-2C3F-40A0-9BF5-B74F054AEDC7}"/>
                                            </p:graphicEl>
                                          </p:spTgt>
                                        </p:tgtEl>
                                        <p:attrNameLst>
                                          <p:attrName>style.visibility</p:attrName>
                                        </p:attrNameLst>
                                      </p:cBhvr>
                                      <p:to>
                                        <p:strVal val="visible"/>
                                      </p:to>
                                    </p:set>
                                    <p:animEffect transition="in" filter="fade">
                                      <p:cBhvr>
                                        <p:cTn id="7" dur="1000"/>
                                        <p:tgtEl>
                                          <p:spTgt spid="2">
                                            <p:graphicEl>
                                              <a:dgm id="{BB1CCE8E-2C3F-40A0-9BF5-B74F054AEDC7}"/>
                                            </p:graphic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graphicEl>
                                              <a:dgm id="{9F0CE6FE-8F68-4CEA-87FA-726766FBF328}"/>
                                            </p:graphicEl>
                                          </p:spTgt>
                                        </p:tgtEl>
                                        <p:attrNameLst>
                                          <p:attrName>style.visibility</p:attrName>
                                        </p:attrNameLst>
                                      </p:cBhvr>
                                      <p:to>
                                        <p:strVal val="visible"/>
                                      </p:to>
                                    </p:set>
                                    <p:animEffect transition="in" filter="fade">
                                      <p:cBhvr>
                                        <p:cTn id="11" dur="1000"/>
                                        <p:tgtEl>
                                          <p:spTgt spid="2">
                                            <p:graphicEl>
                                              <a:dgm id="{9F0CE6FE-8F68-4CEA-87FA-726766FBF328}"/>
                                            </p:graphic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graphicEl>
                                              <a:dgm id="{077E4229-9442-4885-9753-B072DAEE8D73}"/>
                                            </p:graphicEl>
                                          </p:spTgt>
                                        </p:tgtEl>
                                        <p:attrNameLst>
                                          <p:attrName>style.visibility</p:attrName>
                                        </p:attrNameLst>
                                      </p:cBhvr>
                                      <p:to>
                                        <p:strVal val="visible"/>
                                      </p:to>
                                    </p:set>
                                    <p:animEffect transition="in" filter="fade">
                                      <p:cBhvr>
                                        <p:cTn id="15" dur="1000"/>
                                        <p:tgtEl>
                                          <p:spTgt spid="2">
                                            <p:graphicEl>
                                              <a:dgm id="{077E4229-9442-4885-9753-B072DAEE8D73}"/>
                                            </p:graphic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
                                            <p:graphicEl>
                                              <a:dgm id="{2FAA85A2-A945-41F0-8023-0177659135D3}"/>
                                            </p:graphicEl>
                                          </p:spTgt>
                                        </p:tgtEl>
                                        <p:attrNameLst>
                                          <p:attrName>style.visibility</p:attrName>
                                        </p:attrNameLst>
                                      </p:cBhvr>
                                      <p:to>
                                        <p:strVal val="visible"/>
                                      </p:to>
                                    </p:set>
                                    <p:animEffect transition="in" filter="fade">
                                      <p:cBhvr>
                                        <p:cTn id="19" dur="1000"/>
                                        <p:tgtEl>
                                          <p:spTgt spid="2">
                                            <p:graphicEl>
                                              <a:dgm id="{2FAA85A2-A945-41F0-8023-0177659135D3}"/>
                                            </p:graphic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
                                            <p:graphicEl>
                                              <a:dgm id="{F55F1726-D83E-45F4-A428-36C5B5184DF1}"/>
                                            </p:graphicEl>
                                          </p:spTgt>
                                        </p:tgtEl>
                                        <p:attrNameLst>
                                          <p:attrName>style.visibility</p:attrName>
                                        </p:attrNameLst>
                                      </p:cBhvr>
                                      <p:to>
                                        <p:strVal val="visible"/>
                                      </p:to>
                                    </p:set>
                                    <p:animEffect transition="in" filter="fade">
                                      <p:cBhvr>
                                        <p:cTn id="23" dur="1000"/>
                                        <p:tgtEl>
                                          <p:spTgt spid="2">
                                            <p:graphicEl>
                                              <a:dgm id="{F55F1726-D83E-45F4-A428-36C5B5184DF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bwMode="gray">
          <a:xfrm rot="16200000">
            <a:off x="-3457975" y="573109"/>
            <a:ext cx="8435663" cy="1262129"/>
          </a:xfrm>
        </p:spPr>
        <p:txBody>
          <a:bodyPr/>
          <a:lstStyle/>
          <a:p>
            <a:r>
              <a:rPr lang="en-US" sz="4800" b="1" cap="none" dirty="0" smtClean="0">
                <a:ln w="0"/>
                <a:solidFill>
                  <a:schemeClr val="tx1"/>
                </a:solidFill>
                <a:effectLst>
                  <a:outerShdw blurRad="38100" dist="19050" dir="2700000" algn="tl" rotWithShape="0">
                    <a:schemeClr val="dk1">
                      <a:alpha val="40000"/>
                    </a:schemeClr>
                  </a:outerShdw>
                </a:effectLst>
                <a:latin typeface="Calibri Light" panose="020F0302020204030204" pitchFamily="34" charset="0"/>
              </a:rPr>
              <a:t>SESSION OBJECTIVES</a:t>
            </a:r>
            <a:endParaRPr lang="en-US" sz="4800" b="1" cap="none" dirty="0">
              <a:ln w="0"/>
              <a:solidFill>
                <a:schemeClr val="tx1"/>
              </a:solidFill>
              <a:effectLst>
                <a:outerShdw blurRad="38100" dist="19050" dir="2700000" algn="tl" rotWithShape="0">
                  <a:schemeClr val="dk1">
                    <a:alpha val="40000"/>
                  </a:schemeClr>
                </a:outerShdw>
              </a:effectLst>
              <a:latin typeface="Calibri Light" panose="020F0302020204030204" pitchFamily="34" charset="0"/>
            </a:endParaRPr>
          </a:p>
        </p:txBody>
      </p:sp>
      <p:graphicFrame>
        <p:nvGraphicFramePr>
          <p:cNvPr id="4" name="Diagram 3"/>
          <p:cNvGraphicFramePr/>
          <p:nvPr>
            <p:extLst>
              <p:ext uri="{D42A27DB-BD31-4B8C-83A1-F6EECF244321}">
                <p14:modId xmlns:p14="http://schemas.microsoft.com/office/powerpoint/2010/main" val="3366655982"/>
              </p:ext>
            </p:extLst>
          </p:nvPr>
        </p:nvGraphicFramePr>
        <p:xfrm>
          <a:off x="1390921" y="1300768"/>
          <a:ext cx="7237924" cy="4121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741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graphicEl>
                                              <a:dgm id="{9DD75982-8522-44BC-AFFB-415D301301F2}"/>
                                            </p:graphicEl>
                                          </p:spTgt>
                                        </p:tgtEl>
                                        <p:attrNameLst>
                                          <p:attrName>style.visibility</p:attrName>
                                        </p:attrNameLst>
                                      </p:cBhvr>
                                      <p:to>
                                        <p:strVal val="visible"/>
                                      </p:to>
                                    </p:set>
                                    <p:animEffect transition="in" filter="randombar(horizontal)">
                                      <p:cBhvr>
                                        <p:cTn id="7" dur="500"/>
                                        <p:tgtEl>
                                          <p:spTgt spid="4">
                                            <p:graphicEl>
                                              <a:dgm id="{9DD75982-8522-44BC-AFFB-415D301301F2}"/>
                                            </p:graphic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graphicEl>
                                              <a:dgm id="{DC7021F1-32C6-4F7F-9B6C-EE40FD17C976}"/>
                                            </p:graphicEl>
                                          </p:spTgt>
                                        </p:tgtEl>
                                        <p:attrNameLst>
                                          <p:attrName>style.visibility</p:attrName>
                                        </p:attrNameLst>
                                      </p:cBhvr>
                                      <p:to>
                                        <p:strVal val="visible"/>
                                      </p:to>
                                    </p:set>
                                    <p:animEffect transition="in" filter="randombar(horizontal)">
                                      <p:cBhvr>
                                        <p:cTn id="11" dur="500"/>
                                        <p:tgtEl>
                                          <p:spTgt spid="4">
                                            <p:graphicEl>
                                              <a:dgm id="{DC7021F1-32C6-4F7F-9B6C-EE40FD17C976}"/>
                                            </p:graphicEl>
                                          </p:spTgt>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4">
                                            <p:graphicEl>
                                              <a:dgm id="{02BF868A-9320-4592-8215-20B76EC0A3C7}"/>
                                            </p:graphicEl>
                                          </p:spTgt>
                                        </p:tgtEl>
                                        <p:attrNameLst>
                                          <p:attrName>style.visibility</p:attrName>
                                        </p:attrNameLst>
                                      </p:cBhvr>
                                      <p:to>
                                        <p:strVal val="visible"/>
                                      </p:to>
                                    </p:set>
                                    <p:animEffect transition="in" filter="randombar(horizontal)">
                                      <p:cBhvr>
                                        <p:cTn id="15" dur="500"/>
                                        <p:tgtEl>
                                          <p:spTgt spid="4">
                                            <p:graphicEl>
                                              <a:dgm id="{02BF868A-9320-4592-8215-20B76EC0A3C7}"/>
                                            </p:graphicEl>
                                          </p:spTgt>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4">
                                            <p:graphicEl>
                                              <a:dgm id="{B406A28E-B225-4513-86CB-7918FA5A1EE0}"/>
                                            </p:graphicEl>
                                          </p:spTgt>
                                        </p:tgtEl>
                                        <p:attrNameLst>
                                          <p:attrName>style.visibility</p:attrName>
                                        </p:attrNameLst>
                                      </p:cBhvr>
                                      <p:to>
                                        <p:strVal val="visible"/>
                                      </p:to>
                                    </p:set>
                                    <p:animEffect transition="in" filter="randombar(horizontal)">
                                      <p:cBhvr>
                                        <p:cTn id="19" dur="500"/>
                                        <p:tgtEl>
                                          <p:spTgt spid="4">
                                            <p:graphicEl>
                                              <a:dgm id="{B406A28E-B225-4513-86CB-7918FA5A1EE0}"/>
                                            </p:graphicEl>
                                          </p:spTgt>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4">
                                            <p:graphicEl>
                                              <a:dgm id="{9B12D85F-B131-4054-8829-2E1E3E8B70CE}"/>
                                            </p:graphicEl>
                                          </p:spTgt>
                                        </p:tgtEl>
                                        <p:attrNameLst>
                                          <p:attrName>style.visibility</p:attrName>
                                        </p:attrNameLst>
                                      </p:cBhvr>
                                      <p:to>
                                        <p:strVal val="visible"/>
                                      </p:to>
                                    </p:set>
                                    <p:animEffect transition="in" filter="randombar(horizontal)">
                                      <p:cBhvr>
                                        <p:cTn id="23" dur="500"/>
                                        <p:tgtEl>
                                          <p:spTgt spid="4">
                                            <p:graphicEl>
                                              <a:dgm id="{9B12D85F-B131-4054-8829-2E1E3E8B70CE}"/>
                                            </p:graphicEl>
                                          </p:spTgt>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4">
                                            <p:graphicEl>
                                              <a:dgm id="{C61F4038-9DDE-4B31-BA9E-C056C9E4EA9C}"/>
                                            </p:graphicEl>
                                          </p:spTgt>
                                        </p:tgtEl>
                                        <p:attrNameLst>
                                          <p:attrName>style.visibility</p:attrName>
                                        </p:attrNameLst>
                                      </p:cBhvr>
                                      <p:to>
                                        <p:strVal val="visible"/>
                                      </p:to>
                                    </p:set>
                                    <p:animEffect transition="in" filter="randombar(horizontal)">
                                      <p:cBhvr>
                                        <p:cTn id="27" dur="500"/>
                                        <p:tgtEl>
                                          <p:spTgt spid="4">
                                            <p:graphicEl>
                                              <a:dgm id="{C61F4038-9DDE-4B31-BA9E-C056C9E4EA9C}"/>
                                            </p:graphicEl>
                                          </p:spTgt>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4">
                                            <p:graphicEl>
                                              <a:dgm id="{E9E60FE8-01CA-4532-9D35-8199BD6A8AF3}"/>
                                            </p:graphicEl>
                                          </p:spTgt>
                                        </p:tgtEl>
                                        <p:attrNameLst>
                                          <p:attrName>style.visibility</p:attrName>
                                        </p:attrNameLst>
                                      </p:cBhvr>
                                      <p:to>
                                        <p:strVal val="visible"/>
                                      </p:to>
                                    </p:set>
                                    <p:animEffect transition="in" filter="randombar(horizontal)">
                                      <p:cBhvr>
                                        <p:cTn id="31" dur="500"/>
                                        <p:tgtEl>
                                          <p:spTgt spid="4">
                                            <p:graphicEl>
                                              <a:dgm id="{E9E60FE8-01CA-4532-9D35-8199BD6A8AF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8D847"/>
            </a:gs>
            <a:gs pos="37000">
              <a:srgbClr val="F8F8F8"/>
            </a:gs>
            <a:gs pos="100000">
              <a:srgbClr val="38D847"/>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8554" y="720368"/>
            <a:ext cx="8001979" cy="791909"/>
          </a:xfrm>
          <a:ln w="38100"/>
        </p:spPr>
        <p:style>
          <a:lnRef idx="2">
            <a:schemeClr val="accent4"/>
          </a:lnRef>
          <a:fillRef idx="1">
            <a:schemeClr val="lt1"/>
          </a:fillRef>
          <a:effectRef idx="0">
            <a:schemeClr val="accent4"/>
          </a:effectRef>
          <a:fontRef idx="minor">
            <a:schemeClr val="dk1"/>
          </a:fontRef>
        </p:style>
        <p:txBody>
          <a:bodyPr/>
          <a:lstStyle/>
          <a:p>
            <a:r>
              <a:rPr lang="en-US" dirty="0" smtClean="0">
                <a:latin typeface="+mn-lt"/>
              </a:rPr>
              <a:t>WHAT’S YOUR ONE-LINER?</a:t>
            </a:r>
            <a:endParaRPr lang="en-US" dirty="0">
              <a:latin typeface="+mn-lt"/>
            </a:endParaRPr>
          </a:p>
        </p:txBody>
      </p:sp>
      <p:pic>
        <p:nvPicPr>
          <p:cNvPr id="1026" name="Picture 2" descr="http://www.clipartbest.com/cliparts/niB/XBb/niBXBbgxT.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94624">
            <a:off x="1823056" y="2068644"/>
            <a:ext cx="2991575" cy="28367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78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9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Shape 486"/>
          <p:cNvSpPr txBox="1">
            <a:spLocks noGrp="1"/>
          </p:cNvSpPr>
          <p:nvPr>
            <p:ph type="title"/>
          </p:nvPr>
        </p:nvSpPr>
        <p:spPr>
          <a:xfrm>
            <a:off x="419100" y="370001"/>
            <a:ext cx="5940773" cy="1003040"/>
          </a:xfrm>
          <a:prstGeom prst="rect">
            <a:avLst/>
          </a:prstGeom>
        </p:spPr>
        <p:txBody>
          <a:bodyPr lIns="91425" tIns="91425" rIns="91425" bIns="91425" anchor="ctr" anchorCtr="0">
            <a:noAutofit/>
          </a:bodyPr>
          <a:lstStyle/>
          <a:p>
            <a:pPr lvl="0">
              <a:spcBef>
                <a:spcPts val="0"/>
              </a:spcBef>
              <a:buNone/>
            </a:pPr>
            <a:r>
              <a:rPr lang="en-US" sz="4400" dirty="0" smtClean="0">
                <a:latin typeface="+mj-lt"/>
              </a:rPr>
              <a:t>STAFF EXPECTATIONS</a:t>
            </a:r>
            <a:endParaRPr lang="en-US" sz="4400" dirty="0">
              <a:latin typeface="+mj-lt"/>
            </a:endParaRPr>
          </a:p>
        </p:txBody>
      </p:sp>
      <p:sp>
        <p:nvSpPr>
          <p:cNvPr id="4" name="Text Placeholder 3"/>
          <p:cNvSpPr>
            <a:spLocks noGrp="1"/>
          </p:cNvSpPr>
          <p:nvPr>
            <p:ph type="body" idx="1"/>
          </p:nvPr>
        </p:nvSpPr>
        <p:spPr/>
        <p:txBody>
          <a:bodyPr/>
          <a:lstStyle/>
          <a:p>
            <a:endParaRPr lang="en-US"/>
          </a:p>
        </p:txBody>
      </p:sp>
      <p:sp>
        <p:nvSpPr>
          <p:cNvPr id="488" name="Shape 488"/>
          <p:cNvSpPr txBox="1">
            <a:spLocks noGrp="1"/>
          </p:cNvSpPr>
          <p:nvPr>
            <p:ph type="sldNum" idx="4294967295"/>
          </p:nvPr>
        </p:nvSpPr>
        <p:spPr>
          <a:xfrm>
            <a:off x="419100" y="6058336"/>
            <a:ext cx="1157287" cy="1092200"/>
          </a:xfrm>
          <a:prstGeom prst="rect">
            <a:avLst/>
          </a:prstGeom>
        </p:spPr>
        <p:txBody>
          <a:bodyPr lIns="91425" tIns="45700" rIns="91425" bIns="45700" anchor="ctr" anchorCtr="0">
            <a:noAutofit/>
          </a:bodyPr>
          <a:lstStyle/>
          <a:p>
            <a:pPr lvl="0">
              <a:spcBef>
                <a:spcPts val="0"/>
              </a:spcBef>
              <a:buClr>
                <a:srgbClr val="888888"/>
              </a:buClr>
              <a:buSzPct val="25000"/>
              <a:buFont typeface="Calibri"/>
              <a:buNone/>
            </a:pPr>
            <a:fld id="{00000000-1234-1234-1234-123412341234}" type="slidenum">
              <a:rPr lang="en-US"/>
              <a:t>31</a:t>
            </a:fld>
            <a:endParaRPr lang="en-US" dirty="0"/>
          </a:p>
        </p:txBody>
      </p:sp>
      <p:pic>
        <p:nvPicPr>
          <p:cNvPr id="489" name="Shape 489"/>
          <p:cNvPicPr preferRelativeResize="0"/>
          <p:nvPr/>
        </p:nvPicPr>
        <p:blipFill>
          <a:blip r:embed="rId3">
            <a:alphaModFix/>
          </a:blip>
          <a:stretch>
            <a:fillRect/>
          </a:stretch>
        </p:blipFill>
        <p:spPr>
          <a:xfrm>
            <a:off x="419100" y="1486336"/>
            <a:ext cx="8305800" cy="4572000"/>
          </a:xfrm>
          <a:prstGeom prst="rect">
            <a:avLst/>
          </a:prstGeom>
          <a:noFill/>
          <a:ln>
            <a:noFill/>
          </a:ln>
        </p:spPr>
      </p:pic>
    </p:spTree>
    <p:extLst>
      <p:ext uri="{BB962C8B-B14F-4D97-AF65-F5344CB8AC3E}">
        <p14:creationId xmlns:p14="http://schemas.microsoft.com/office/powerpoint/2010/main" val="233647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9"/>
                                        </p:tgtEl>
                                        <p:attrNameLst>
                                          <p:attrName>style.visibility</p:attrName>
                                        </p:attrNameLst>
                                      </p:cBhvr>
                                      <p:to>
                                        <p:strVal val="visible"/>
                                      </p:to>
                                    </p:set>
                                    <p:animEffect transition="in" filter="fade">
                                      <p:cBhvr>
                                        <p:cTn id="7" dur="500"/>
                                        <p:tgtEl>
                                          <p:spTgt spid="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503" name="Shape 503"/>
          <p:cNvSpPr txBox="1">
            <a:spLocks noGrp="1"/>
          </p:cNvSpPr>
          <p:nvPr>
            <p:ph type="sldNum" idx="4294967295"/>
          </p:nvPr>
        </p:nvSpPr>
        <p:spPr>
          <a:xfrm>
            <a:off x="7986713" y="752475"/>
            <a:ext cx="1157287" cy="1092200"/>
          </a:xfrm>
          <a:prstGeom prst="rect">
            <a:avLst/>
          </a:prstGeom>
        </p:spPr>
        <p:txBody>
          <a:bodyPr lIns="91425" tIns="45700" rIns="91425" bIns="45700" anchor="ctr" anchorCtr="0">
            <a:noAutofit/>
          </a:bodyPr>
          <a:lstStyle/>
          <a:p>
            <a:pPr lvl="0" algn="l">
              <a:spcBef>
                <a:spcPts val="0"/>
              </a:spcBef>
              <a:buClr>
                <a:schemeClr val="lt1"/>
              </a:buClr>
              <a:buSzPct val="25000"/>
              <a:buFont typeface="Arial"/>
              <a:buNone/>
            </a:pPr>
            <a:fld id="{00000000-1234-1234-1234-123412341234}" type="slidenum">
              <a:rPr lang="en-US" sz="3600">
                <a:solidFill>
                  <a:schemeClr val="lt1"/>
                </a:solidFill>
                <a:latin typeface="Arial"/>
                <a:ea typeface="Arial"/>
                <a:cs typeface="Arial"/>
                <a:sym typeface="Arial"/>
              </a:rPr>
              <a:t>32</a:t>
            </a:fld>
            <a:endParaRPr lang="en-US" sz="3600">
              <a:solidFill>
                <a:schemeClr val="lt1"/>
              </a:solidFill>
              <a:latin typeface="Arial"/>
              <a:ea typeface="Arial"/>
              <a:cs typeface="Arial"/>
              <a:sym typeface="Arial"/>
            </a:endParaRPr>
          </a:p>
        </p:txBody>
      </p:sp>
      <p:pic>
        <p:nvPicPr>
          <p:cNvPr id="504" name="Shape 504"/>
          <p:cNvPicPr preferRelativeResize="0"/>
          <p:nvPr/>
        </p:nvPicPr>
        <p:blipFill>
          <a:blip r:embed="rId3">
            <a:alphaModFix/>
          </a:blip>
          <a:stretch>
            <a:fillRect/>
          </a:stretch>
        </p:blipFill>
        <p:spPr>
          <a:xfrm>
            <a:off x="150000" y="549099"/>
            <a:ext cx="4383848" cy="5582600"/>
          </a:xfrm>
          <a:prstGeom prst="rect">
            <a:avLst/>
          </a:prstGeom>
          <a:noFill/>
          <a:ln>
            <a:noFill/>
          </a:ln>
        </p:spPr>
      </p:pic>
      <p:pic>
        <p:nvPicPr>
          <p:cNvPr id="505" name="Shape 505"/>
          <p:cNvPicPr preferRelativeResize="0"/>
          <p:nvPr/>
        </p:nvPicPr>
        <p:blipFill>
          <a:blip r:embed="rId4">
            <a:alphaModFix/>
          </a:blip>
          <a:stretch>
            <a:fillRect/>
          </a:stretch>
        </p:blipFill>
        <p:spPr>
          <a:xfrm>
            <a:off x="4622450" y="544713"/>
            <a:ext cx="4383850" cy="5591361"/>
          </a:xfrm>
          <a:prstGeom prst="rect">
            <a:avLst/>
          </a:prstGeom>
          <a:noFill/>
          <a:ln>
            <a:noFill/>
          </a:ln>
        </p:spPr>
      </p:pic>
    </p:spTree>
    <p:extLst>
      <p:ext uri="{BB962C8B-B14F-4D97-AF65-F5344CB8AC3E}">
        <p14:creationId xmlns:p14="http://schemas.microsoft.com/office/powerpoint/2010/main" val="398504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044367731"/>
              </p:ext>
            </p:extLst>
          </p:nvPr>
        </p:nvGraphicFramePr>
        <p:xfrm>
          <a:off x="730150" y="-666398"/>
          <a:ext cx="5785890" cy="49553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Shape 351"/>
          <p:cNvPicPr preferRelativeResize="0"/>
          <p:nvPr/>
        </p:nvPicPr>
        <p:blipFill>
          <a:blip r:embed="rId8">
            <a:alphaModFix/>
          </a:blip>
          <a:stretch>
            <a:fillRect/>
          </a:stretch>
        </p:blipFill>
        <p:spPr>
          <a:xfrm>
            <a:off x="3050376" y="2411804"/>
            <a:ext cx="4766532" cy="3574899"/>
          </a:xfrm>
          <a:prstGeom prst="rect">
            <a:avLst/>
          </a:prstGeom>
          <a:ln>
            <a:noFill/>
          </a:ln>
          <a:effectLst>
            <a:softEdge rad="112500"/>
          </a:effectLst>
        </p:spPr>
      </p:pic>
    </p:spTree>
    <p:extLst>
      <p:ext uri="{BB962C8B-B14F-4D97-AF65-F5344CB8AC3E}">
        <p14:creationId xmlns:p14="http://schemas.microsoft.com/office/powerpoint/2010/main" val="72913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185508" y="842353"/>
            <a:ext cx="5125047" cy="1002322"/>
          </a:xfrm>
          <a:prstGeom prst="rect">
            <a:avLst/>
          </a:prstGeom>
        </p:spPr>
        <p:txBody>
          <a:bodyPr lIns="91425" tIns="91425" rIns="91425" bIns="91425" anchor="ctr" anchorCtr="0">
            <a:noAutofit/>
          </a:bodyPr>
          <a:lstStyle/>
          <a:p>
            <a:pPr lvl="0">
              <a:spcBef>
                <a:spcPts val="0"/>
              </a:spcBef>
              <a:buNone/>
            </a:pPr>
            <a:r>
              <a:rPr lang="en-US" dirty="0"/>
              <a:t>Lesson Planning</a:t>
            </a:r>
          </a:p>
        </p:txBody>
      </p:sp>
      <p:sp>
        <p:nvSpPr>
          <p:cNvPr id="520" name="Shape 520"/>
          <p:cNvSpPr txBox="1">
            <a:spLocks noGrp="1"/>
          </p:cNvSpPr>
          <p:nvPr>
            <p:ph type="sldNum" idx="4294967295"/>
          </p:nvPr>
        </p:nvSpPr>
        <p:spPr>
          <a:xfrm>
            <a:off x="7986713" y="752475"/>
            <a:ext cx="1157287" cy="1092200"/>
          </a:xfrm>
          <a:prstGeom prst="rect">
            <a:avLst/>
          </a:prstGeom>
        </p:spPr>
        <p:txBody>
          <a:bodyPr lIns="91425" tIns="45700" rIns="91425" bIns="45700" anchor="ctr" anchorCtr="0">
            <a:noAutofit/>
          </a:bodyPr>
          <a:lstStyle/>
          <a:p>
            <a:pPr lvl="0">
              <a:spcBef>
                <a:spcPts val="0"/>
              </a:spcBef>
              <a:buClr>
                <a:srgbClr val="888888"/>
              </a:buClr>
              <a:buSzPct val="25000"/>
              <a:buFont typeface="Calibri"/>
              <a:buNone/>
            </a:pPr>
            <a:fld id="{00000000-1234-1234-1234-123412341234}" type="slidenum">
              <a:rPr lang="en-US"/>
              <a:t>34</a:t>
            </a:fld>
            <a:endParaRPr lang="en-US"/>
          </a:p>
        </p:txBody>
      </p:sp>
      <p:pic>
        <p:nvPicPr>
          <p:cNvPr id="521" name="Shape 521"/>
          <p:cNvPicPr preferRelativeResize="0"/>
          <p:nvPr/>
        </p:nvPicPr>
        <p:blipFill rotWithShape="1">
          <a:blip r:embed="rId3">
            <a:alphaModFix/>
          </a:blip>
          <a:srcRect l="6713" r="2337"/>
          <a:stretch/>
        </p:blipFill>
        <p:spPr>
          <a:xfrm>
            <a:off x="2359637" y="1844675"/>
            <a:ext cx="5539154" cy="46948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138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Shape 527"/>
          <p:cNvPicPr preferRelativeResize="0"/>
          <p:nvPr/>
        </p:nvPicPr>
        <p:blipFill>
          <a:blip r:embed="rId3">
            <a:alphaModFix/>
          </a:blip>
          <a:stretch>
            <a:fillRect/>
          </a:stretch>
        </p:blipFill>
        <p:spPr>
          <a:xfrm>
            <a:off x="76425" y="498916"/>
            <a:ext cx="8991149" cy="56754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5771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Shape 532"/>
          <p:cNvSpPr txBox="1">
            <a:spLocks noGrp="1"/>
          </p:cNvSpPr>
          <p:nvPr>
            <p:ph type="title"/>
          </p:nvPr>
        </p:nvSpPr>
        <p:spPr>
          <a:xfrm>
            <a:off x="531639" y="753227"/>
            <a:ext cx="6896533"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US" sz="3600" b="0" i="0" u="none" strike="noStrike" cap="none">
                <a:solidFill>
                  <a:schemeClr val="lt1"/>
                </a:solidFill>
                <a:latin typeface="Trebuchet MS"/>
                <a:ea typeface="Trebuchet MS"/>
                <a:cs typeface="Trebuchet MS"/>
                <a:sym typeface="Trebuchet MS"/>
              </a:rPr>
              <a:t>Foundations Showcase</a:t>
            </a:r>
          </a:p>
        </p:txBody>
      </p:sp>
      <p:graphicFrame>
        <p:nvGraphicFramePr>
          <p:cNvPr id="2" name="Diagram 1"/>
          <p:cNvGraphicFramePr/>
          <p:nvPr>
            <p:extLst>
              <p:ext uri="{D42A27DB-BD31-4B8C-83A1-F6EECF244321}">
                <p14:modId xmlns:p14="http://schemas.microsoft.com/office/powerpoint/2010/main" val="4069645553"/>
              </p:ext>
            </p:extLst>
          </p:nvPr>
        </p:nvGraphicFramePr>
        <p:xfrm>
          <a:off x="961211" y="2583058"/>
          <a:ext cx="6887389" cy="3599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34" name="Shape 534"/>
          <p:cNvSpPr txBox="1">
            <a:spLocks noGrp="1"/>
          </p:cNvSpPr>
          <p:nvPr>
            <p:ph type="sldNum" idx="12"/>
          </p:nvPr>
        </p:nvSpPr>
        <p:spPr>
          <a:xfrm>
            <a:off x="7848600" y="753227"/>
            <a:ext cx="1157674" cy="1090788"/>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tl val="0"/>
              </a:rPr>
              <a:t>36</a:t>
            </a:fld>
            <a:endParaRPr lang="en-US" sz="1200" b="0" i="0" u="none" strike="noStrike" cap="none">
              <a:solidFill>
                <a:srgbClr val="888888"/>
              </a:solidFill>
              <a:latin typeface="Calibri"/>
              <a:ea typeface="Calibri"/>
              <a:cs typeface="Calibri"/>
              <a:sym typeface="Calibri"/>
              <a:rtl val="0"/>
            </a:endParaRPr>
          </a:p>
        </p:txBody>
      </p:sp>
    </p:spTree>
    <p:extLst>
      <p:ext uri="{BB962C8B-B14F-4D97-AF65-F5344CB8AC3E}">
        <p14:creationId xmlns:p14="http://schemas.microsoft.com/office/powerpoint/2010/main" val="218626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graphicEl>
                                              <a:dgm id="{A0F2706E-94EE-490D-B8C9-BD727B0785C7}"/>
                                            </p:graphicEl>
                                          </p:spTgt>
                                        </p:tgtEl>
                                        <p:attrNameLst>
                                          <p:attrName>style.visibility</p:attrName>
                                        </p:attrNameLst>
                                      </p:cBhvr>
                                      <p:to>
                                        <p:strVal val="visible"/>
                                      </p:to>
                                    </p:set>
                                    <p:anim calcmode="lin" valueType="num">
                                      <p:cBhvr>
                                        <p:cTn id="7" dur="1100" fill="hold"/>
                                        <p:tgtEl>
                                          <p:spTgt spid="2">
                                            <p:graphicEl>
                                              <a:dgm id="{A0F2706E-94EE-490D-B8C9-BD727B0785C7}"/>
                                            </p:graphicEl>
                                          </p:spTgt>
                                        </p:tgtEl>
                                        <p:attrNameLst>
                                          <p:attrName>ppt_w</p:attrName>
                                        </p:attrNameLst>
                                      </p:cBhvr>
                                      <p:tavLst>
                                        <p:tav tm="0">
                                          <p:val>
                                            <p:fltVal val="0"/>
                                          </p:val>
                                        </p:tav>
                                        <p:tav tm="100000">
                                          <p:val>
                                            <p:strVal val="#ppt_w"/>
                                          </p:val>
                                        </p:tav>
                                      </p:tavLst>
                                    </p:anim>
                                    <p:anim calcmode="lin" valueType="num">
                                      <p:cBhvr>
                                        <p:cTn id="8" dur="1100" fill="hold"/>
                                        <p:tgtEl>
                                          <p:spTgt spid="2">
                                            <p:graphicEl>
                                              <a:dgm id="{A0F2706E-94EE-490D-B8C9-BD727B0785C7}"/>
                                            </p:graphicEl>
                                          </p:spTgt>
                                        </p:tgtEl>
                                        <p:attrNameLst>
                                          <p:attrName>ppt_h</p:attrName>
                                        </p:attrNameLst>
                                      </p:cBhvr>
                                      <p:tavLst>
                                        <p:tav tm="0">
                                          <p:val>
                                            <p:fltVal val="0"/>
                                          </p:val>
                                        </p:tav>
                                        <p:tav tm="100000">
                                          <p:val>
                                            <p:strVal val="#ppt_h"/>
                                          </p:val>
                                        </p:tav>
                                      </p:tavLst>
                                    </p:anim>
                                    <p:animEffect transition="in" filter="fade">
                                      <p:cBhvr>
                                        <p:cTn id="9" dur="1100"/>
                                        <p:tgtEl>
                                          <p:spTgt spid="2">
                                            <p:graphicEl>
                                              <a:dgm id="{A0F2706E-94EE-490D-B8C9-BD727B0785C7}"/>
                                            </p:graphicEl>
                                          </p:spTgt>
                                        </p:tgtEl>
                                      </p:cBhvr>
                                    </p:animEffect>
                                  </p:childTnLst>
                                </p:cTn>
                              </p:par>
                            </p:childTnLst>
                          </p:cTn>
                        </p:par>
                        <p:par>
                          <p:cTn id="10" fill="hold">
                            <p:stCondLst>
                              <p:cond delay="1100"/>
                            </p:stCondLst>
                            <p:childTnLst>
                              <p:par>
                                <p:cTn id="11" presetID="53" presetClass="entr" presetSubtype="16" fill="hold" grpId="0" nodeType="afterEffect">
                                  <p:stCondLst>
                                    <p:cond delay="0"/>
                                  </p:stCondLst>
                                  <p:childTnLst>
                                    <p:set>
                                      <p:cBhvr>
                                        <p:cTn id="12" dur="1" fill="hold">
                                          <p:stCondLst>
                                            <p:cond delay="0"/>
                                          </p:stCondLst>
                                        </p:cTn>
                                        <p:tgtEl>
                                          <p:spTgt spid="2">
                                            <p:graphicEl>
                                              <a:dgm id="{02D9FCD0-BB0E-45C7-BE22-839B428C767B}"/>
                                            </p:graphicEl>
                                          </p:spTgt>
                                        </p:tgtEl>
                                        <p:attrNameLst>
                                          <p:attrName>style.visibility</p:attrName>
                                        </p:attrNameLst>
                                      </p:cBhvr>
                                      <p:to>
                                        <p:strVal val="visible"/>
                                      </p:to>
                                    </p:set>
                                    <p:anim calcmode="lin" valueType="num">
                                      <p:cBhvr>
                                        <p:cTn id="13" dur="1100" fill="hold"/>
                                        <p:tgtEl>
                                          <p:spTgt spid="2">
                                            <p:graphicEl>
                                              <a:dgm id="{02D9FCD0-BB0E-45C7-BE22-839B428C767B}"/>
                                            </p:graphicEl>
                                          </p:spTgt>
                                        </p:tgtEl>
                                        <p:attrNameLst>
                                          <p:attrName>ppt_w</p:attrName>
                                        </p:attrNameLst>
                                      </p:cBhvr>
                                      <p:tavLst>
                                        <p:tav tm="0">
                                          <p:val>
                                            <p:fltVal val="0"/>
                                          </p:val>
                                        </p:tav>
                                        <p:tav tm="100000">
                                          <p:val>
                                            <p:strVal val="#ppt_w"/>
                                          </p:val>
                                        </p:tav>
                                      </p:tavLst>
                                    </p:anim>
                                    <p:anim calcmode="lin" valueType="num">
                                      <p:cBhvr>
                                        <p:cTn id="14" dur="1100" fill="hold"/>
                                        <p:tgtEl>
                                          <p:spTgt spid="2">
                                            <p:graphicEl>
                                              <a:dgm id="{02D9FCD0-BB0E-45C7-BE22-839B428C767B}"/>
                                            </p:graphicEl>
                                          </p:spTgt>
                                        </p:tgtEl>
                                        <p:attrNameLst>
                                          <p:attrName>ppt_h</p:attrName>
                                        </p:attrNameLst>
                                      </p:cBhvr>
                                      <p:tavLst>
                                        <p:tav tm="0">
                                          <p:val>
                                            <p:fltVal val="0"/>
                                          </p:val>
                                        </p:tav>
                                        <p:tav tm="100000">
                                          <p:val>
                                            <p:strVal val="#ppt_h"/>
                                          </p:val>
                                        </p:tav>
                                      </p:tavLst>
                                    </p:anim>
                                    <p:animEffect transition="in" filter="fade">
                                      <p:cBhvr>
                                        <p:cTn id="15" dur="1100"/>
                                        <p:tgtEl>
                                          <p:spTgt spid="2">
                                            <p:graphicEl>
                                              <a:dgm id="{02D9FCD0-BB0E-45C7-BE22-839B428C767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Shape 540"/>
          <p:cNvSpPr txBox="1">
            <a:spLocks noGrp="1"/>
          </p:cNvSpPr>
          <p:nvPr>
            <p:ph type="sldNum" idx="4294967295"/>
          </p:nvPr>
        </p:nvSpPr>
        <p:spPr>
          <a:xfrm>
            <a:off x="7848600" y="753227"/>
            <a:ext cx="1157699" cy="1090799"/>
          </a:xfrm>
          <a:prstGeom prst="rect">
            <a:avLst/>
          </a:prstGeom>
        </p:spPr>
        <p:txBody>
          <a:bodyPr lIns="91425" tIns="45700" rIns="91425" bIns="45700" anchor="ctr" anchorCtr="0">
            <a:noAutofit/>
          </a:bodyPr>
          <a:lstStyle/>
          <a:p>
            <a:pPr lvl="0" algn="l">
              <a:spcBef>
                <a:spcPts val="0"/>
              </a:spcBef>
              <a:buClr>
                <a:schemeClr val="lt1"/>
              </a:buClr>
              <a:buSzPct val="25000"/>
              <a:buFont typeface="Arial"/>
              <a:buNone/>
            </a:pPr>
            <a:fld id="{00000000-1234-1234-1234-123412341234}" type="slidenum">
              <a:rPr lang="en-US" sz="3600">
                <a:solidFill>
                  <a:schemeClr val="lt1"/>
                </a:solidFill>
                <a:latin typeface="Arial"/>
                <a:ea typeface="Arial"/>
                <a:cs typeface="Arial"/>
                <a:sym typeface="Arial"/>
              </a:rPr>
              <a:t>37</a:t>
            </a:fld>
            <a:endParaRPr lang="en-US" sz="3600">
              <a:solidFill>
                <a:schemeClr val="lt1"/>
              </a:solidFill>
              <a:latin typeface="Arial"/>
              <a:ea typeface="Arial"/>
              <a:cs typeface="Arial"/>
              <a:sym typeface="Arial"/>
            </a:endParaRPr>
          </a:p>
        </p:txBody>
      </p:sp>
      <p:pic>
        <p:nvPicPr>
          <p:cNvPr id="541" name="Shape 541"/>
          <p:cNvPicPr preferRelativeResize="0"/>
          <p:nvPr/>
        </p:nvPicPr>
        <p:blipFill rotWithShape="1">
          <a:blip r:embed="rId3">
            <a:alphaModFix/>
          </a:blip>
          <a:srcRect t="7950" b="9999"/>
          <a:stretch/>
        </p:blipFill>
        <p:spPr>
          <a:xfrm>
            <a:off x="1759928" y="386861"/>
            <a:ext cx="6088672" cy="62777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163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sldNum" idx="4294967295"/>
          </p:nvPr>
        </p:nvSpPr>
        <p:spPr>
          <a:xfrm>
            <a:off x="7848600" y="753227"/>
            <a:ext cx="1157699" cy="1090799"/>
          </a:xfrm>
          <a:prstGeom prst="rect">
            <a:avLst/>
          </a:prstGeom>
        </p:spPr>
        <p:txBody>
          <a:bodyPr lIns="91425" tIns="45700" rIns="91425" bIns="45700" anchor="ctr" anchorCtr="0">
            <a:noAutofit/>
          </a:bodyPr>
          <a:lstStyle/>
          <a:p>
            <a:pPr lvl="0">
              <a:spcBef>
                <a:spcPts val="0"/>
              </a:spcBef>
              <a:buClr>
                <a:schemeClr val="lt1"/>
              </a:buClr>
              <a:buSzPct val="25000"/>
              <a:buFont typeface="Arial"/>
              <a:buNone/>
            </a:pPr>
            <a:fld id="{00000000-1234-1234-1234-123412341234}" type="slidenum">
              <a:rPr lang="en-US"/>
              <a:t>38</a:t>
            </a:fld>
            <a:endParaRPr lang="en-US"/>
          </a:p>
        </p:txBody>
      </p:sp>
      <p:pic>
        <p:nvPicPr>
          <p:cNvPr id="548" name="Shape 548"/>
          <p:cNvPicPr preferRelativeResize="0"/>
          <p:nvPr/>
        </p:nvPicPr>
        <p:blipFill rotWithShape="1">
          <a:blip r:embed="rId3">
            <a:alphaModFix/>
          </a:blip>
          <a:srcRect l="8269" t="18975" r="5769"/>
          <a:stretch/>
        </p:blipFill>
        <p:spPr>
          <a:xfrm>
            <a:off x="175845" y="193431"/>
            <a:ext cx="8830454" cy="64711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791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txBox="1">
            <a:spLocks noGrp="1"/>
          </p:cNvSpPr>
          <p:nvPr>
            <p:ph type="sldNum" idx="4294967295"/>
          </p:nvPr>
        </p:nvSpPr>
        <p:spPr>
          <a:xfrm>
            <a:off x="7848600" y="753227"/>
            <a:ext cx="1157699" cy="1090799"/>
          </a:xfrm>
          <a:prstGeom prst="rect">
            <a:avLst/>
          </a:prstGeom>
        </p:spPr>
        <p:txBody>
          <a:bodyPr lIns="91425" tIns="45700" rIns="91425" bIns="45700" anchor="ctr" anchorCtr="0">
            <a:noAutofit/>
          </a:bodyPr>
          <a:lstStyle/>
          <a:p>
            <a:pPr lvl="0">
              <a:spcBef>
                <a:spcPts val="0"/>
              </a:spcBef>
              <a:buClr>
                <a:schemeClr val="lt1"/>
              </a:buClr>
              <a:buSzPct val="25000"/>
              <a:buFont typeface="Arial"/>
              <a:buNone/>
            </a:pPr>
            <a:fld id="{00000000-1234-1234-1234-123412341234}" type="slidenum">
              <a:rPr lang="en-US"/>
              <a:t>39</a:t>
            </a:fld>
            <a:endParaRPr lang="en-US"/>
          </a:p>
        </p:txBody>
      </p:sp>
      <p:pic>
        <p:nvPicPr>
          <p:cNvPr id="555" name="Shape 555"/>
          <p:cNvPicPr preferRelativeResize="0"/>
          <p:nvPr/>
        </p:nvPicPr>
        <p:blipFill rotWithShape="1">
          <a:blip r:embed="rId3">
            <a:alphaModFix/>
          </a:blip>
          <a:srcRect l="2885" t="17180" r="6154"/>
          <a:stretch/>
        </p:blipFill>
        <p:spPr>
          <a:xfrm>
            <a:off x="109926" y="140676"/>
            <a:ext cx="8896373" cy="64183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772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75A4F164-3A46-4CEE-A25C-CA523D5E42F3}" type="slidenum">
              <a:rPr lang="en-US" smtClean="0"/>
              <a:pPr/>
              <a:t>4</a:t>
            </a:fld>
            <a:endParaRPr lang="en-US" dirty="0"/>
          </a:p>
        </p:txBody>
      </p:sp>
      <p:pic>
        <p:nvPicPr>
          <p:cNvPr id="7" name="Shape 269"/>
          <p:cNvPicPr preferRelativeResize="0">
            <a:picLocks noGrp="1"/>
          </p:cNvPicPr>
          <p:nvPr>
            <p:ph type="body" idx="1"/>
          </p:nvPr>
        </p:nvPicPr>
        <p:blipFill rotWithShape="1">
          <a:blip r:embed="rId3">
            <a:alphaModFix/>
          </a:blip>
          <a:srcRect/>
          <a:stretch/>
        </p:blipFill>
        <p:spPr>
          <a:xfrm>
            <a:off x="195740" y="328775"/>
            <a:ext cx="8434387" cy="5921375"/>
          </a:xfrm>
          <a:prstGeom prst="rect">
            <a:avLst/>
          </a:prstGeom>
          <a:ln>
            <a:noFill/>
          </a:ln>
          <a:effectLst>
            <a:softEdge rad="112500"/>
          </a:effectLst>
        </p:spPr>
      </p:pic>
      <p:cxnSp>
        <p:nvCxnSpPr>
          <p:cNvPr id="8" name="Shape 270"/>
          <p:cNvCxnSpPr/>
          <p:nvPr/>
        </p:nvCxnSpPr>
        <p:spPr>
          <a:xfrm rot="10800000">
            <a:off x="6388857" y="4027147"/>
            <a:ext cx="1991999" cy="15300"/>
          </a:xfrm>
          <a:prstGeom prst="straightConnector1">
            <a:avLst/>
          </a:prstGeom>
          <a:noFill/>
          <a:ln w="76200" cap="flat" cmpd="sng">
            <a:solidFill>
              <a:srgbClr val="EE3124"/>
            </a:solidFill>
            <a:prstDash val="solid"/>
            <a:round/>
            <a:headEnd type="none" w="med" len="med"/>
            <a:tailEnd type="triangle" w="lg" len="lg"/>
          </a:ln>
        </p:spPr>
      </p:cxnSp>
      <p:sp>
        <p:nvSpPr>
          <p:cNvPr id="9" name="Shape 271"/>
          <p:cNvSpPr txBox="1"/>
          <p:nvPr/>
        </p:nvSpPr>
        <p:spPr>
          <a:xfrm>
            <a:off x="7496825" y="131525"/>
            <a:ext cx="1559400" cy="394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DAEFF5"/>
              </a:buClr>
              <a:buSzPct val="25000"/>
              <a:buFont typeface="Arial"/>
              <a:buNone/>
            </a:pPr>
            <a:r>
              <a:rPr lang="en-US" sz="1400" b="0" i="0" u="none" strike="noStrike" cap="none" dirty="0">
                <a:solidFill>
                  <a:schemeClr val="accent3">
                    <a:lumMod val="50000"/>
                  </a:schemeClr>
                </a:solidFill>
                <a:latin typeface="Arial"/>
                <a:ea typeface="Arial"/>
                <a:cs typeface="Arial"/>
                <a:sym typeface="Arial"/>
                <a:rtl val="0"/>
              </a:rPr>
              <a:t>P1,  Task 1, </a:t>
            </a:r>
            <a:r>
              <a:rPr lang="en-US" sz="1400" b="0" i="0" u="none" strike="noStrike" cap="none" dirty="0" err="1">
                <a:solidFill>
                  <a:schemeClr val="accent3">
                    <a:lumMod val="50000"/>
                  </a:schemeClr>
                </a:solidFill>
                <a:latin typeface="Arial"/>
                <a:ea typeface="Arial"/>
                <a:cs typeface="Arial"/>
                <a:sym typeface="Arial"/>
                <a:rtl val="0"/>
              </a:rPr>
              <a:t>pg</a:t>
            </a:r>
            <a:r>
              <a:rPr lang="en-US" sz="1400" b="0" i="0" u="none" strike="noStrike" cap="none" dirty="0">
                <a:solidFill>
                  <a:schemeClr val="accent3">
                    <a:lumMod val="50000"/>
                  </a:schemeClr>
                </a:solidFill>
                <a:latin typeface="Arial"/>
                <a:ea typeface="Arial"/>
                <a:cs typeface="Arial"/>
                <a:sym typeface="Arial"/>
                <a:rtl val="0"/>
              </a:rPr>
              <a:t> 7</a:t>
            </a:r>
          </a:p>
        </p:txBody>
      </p:sp>
      <p:graphicFrame>
        <p:nvGraphicFramePr>
          <p:cNvPr id="11" name="Diagram 10"/>
          <p:cNvGraphicFramePr/>
          <p:nvPr>
            <p:extLst>
              <p:ext uri="{D42A27DB-BD31-4B8C-83A1-F6EECF244321}">
                <p14:modId xmlns:p14="http://schemas.microsoft.com/office/powerpoint/2010/main" val="1710883027"/>
              </p:ext>
            </p:extLst>
          </p:nvPr>
        </p:nvGraphicFramePr>
        <p:xfrm>
          <a:off x="502500" y="526025"/>
          <a:ext cx="2516520" cy="11907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angle 11"/>
          <p:cNvSpPr/>
          <p:nvPr/>
        </p:nvSpPr>
        <p:spPr>
          <a:xfrm>
            <a:off x="2524371" y="3828396"/>
            <a:ext cx="3777124" cy="369332"/>
          </a:xfrm>
          <a:prstGeom prst="rect">
            <a:avLst/>
          </a:prstGeom>
          <a:solidFill>
            <a:srgbClr val="537397"/>
          </a:solidFill>
        </p:spPr>
        <p:txBody>
          <a:bodyPr wrap="none">
            <a:spAutoFit/>
          </a:bodyPr>
          <a:lstStyle/>
          <a:p>
            <a:r>
              <a:rPr lang="en-US" sz="1800" b="1" dirty="0" smtClean="0">
                <a:solidFill>
                  <a:schemeClr val="tx1">
                    <a:lumMod val="85000"/>
                    <a:lumOff val="15000"/>
                  </a:schemeClr>
                </a:solidFill>
                <a:ea typeface="Calibri"/>
                <a:cs typeface="Calibri"/>
                <a:sym typeface="Calibri"/>
              </a:rPr>
              <a:t>Common Areas &amp; Schoolwide Policies</a:t>
            </a:r>
            <a:endParaRPr lang="en-US" sz="1800" dirty="0">
              <a:solidFill>
                <a:schemeClr val="tx1">
                  <a:lumMod val="85000"/>
                  <a:lumOff val="15000"/>
                </a:schemeClr>
              </a:solidFill>
            </a:endParaRPr>
          </a:p>
        </p:txBody>
      </p:sp>
    </p:spTree>
    <p:extLst>
      <p:ext uri="{BB962C8B-B14F-4D97-AF65-F5344CB8AC3E}">
        <p14:creationId xmlns:p14="http://schemas.microsoft.com/office/powerpoint/2010/main" val="216037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822"/>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sldNum" idx="4294967295"/>
          </p:nvPr>
        </p:nvSpPr>
        <p:spPr>
          <a:xfrm>
            <a:off x="7848600" y="753227"/>
            <a:ext cx="1157699" cy="1090799"/>
          </a:xfrm>
          <a:prstGeom prst="rect">
            <a:avLst/>
          </a:prstGeom>
        </p:spPr>
        <p:txBody>
          <a:bodyPr lIns="91425" tIns="45700" rIns="91425" bIns="45700" anchor="ctr" anchorCtr="0">
            <a:noAutofit/>
          </a:bodyPr>
          <a:lstStyle/>
          <a:p>
            <a:pPr lvl="0">
              <a:spcBef>
                <a:spcPts val="0"/>
              </a:spcBef>
              <a:buClr>
                <a:schemeClr val="lt1"/>
              </a:buClr>
              <a:buSzPct val="25000"/>
              <a:buFont typeface="Arial"/>
              <a:buNone/>
            </a:pPr>
            <a:fld id="{00000000-1234-1234-1234-123412341234}" type="slidenum">
              <a:rPr lang="en-US"/>
              <a:t>40</a:t>
            </a:fld>
            <a:endParaRPr lang="en-US"/>
          </a:p>
        </p:txBody>
      </p:sp>
      <p:pic>
        <p:nvPicPr>
          <p:cNvPr id="562" name="Shape 562"/>
          <p:cNvPicPr preferRelativeResize="0"/>
          <p:nvPr/>
        </p:nvPicPr>
        <p:blipFill rotWithShape="1">
          <a:blip r:embed="rId3">
            <a:alphaModFix/>
          </a:blip>
          <a:srcRect l="6730" t="9487" r="4809" b="1283"/>
          <a:stretch/>
        </p:blipFill>
        <p:spPr>
          <a:xfrm>
            <a:off x="145095" y="175846"/>
            <a:ext cx="8667773" cy="65238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255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Shape 568"/>
          <p:cNvSpPr txBox="1">
            <a:spLocks noGrp="1"/>
          </p:cNvSpPr>
          <p:nvPr>
            <p:ph type="sldNum" idx="4294967295"/>
          </p:nvPr>
        </p:nvSpPr>
        <p:spPr>
          <a:xfrm>
            <a:off x="7848600" y="753227"/>
            <a:ext cx="1157699" cy="1090799"/>
          </a:xfrm>
          <a:prstGeom prst="rect">
            <a:avLst/>
          </a:prstGeom>
        </p:spPr>
        <p:txBody>
          <a:bodyPr lIns="91425" tIns="45700" rIns="91425" bIns="45700" anchor="ctr" anchorCtr="0">
            <a:noAutofit/>
          </a:bodyPr>
          <a:lstStyle/>
          <a:p>
            <a:pPr lvl="0">
              <a:spcBef>
                <a:spcPts val="0"/>
              </a:spcBef>
              <a:buClr>
                <a:schemeClr val="lt1"/>
              </a:buClr>
              <a:buSzPct val="25000"/>
              <a:buFont typeface="Arial"/>
              <a:buNone/>
            </a:pPr>
            <a:fld id="{00000000-1234-1234-1234-123412341234}" type="slidenum">
              <a:rPr lang="en-US"/>
              <a:t>41</a:t>
            </a:fld>
            <a:endParaRPr lang="en-US"/>
          </a:p>
        </p:txBody>
      </p:sp>
      <p:pic>
        <p:nvPicPr>
          <p:cNvPr id="569" name="Shape 569"/>
          <p:cNvPicPr preferRelativeResize="0"/>
          <p:nvPr/>
        </p:nvPicPr>
        <p:blipFill>
          <a:blip r:embed="rId3">
            <a:alphaModFix/>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61259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Shape 575"/>
          <p:cNvSpPr txBox="1">
            <a:spLocks noGrp="1"/>
          </p:cNvSpPr>
          <p:nvPr>
            <p:ph type="sldNum" idx="4294967295"/>
          </p:nvPr>
        </p:nvSpPr>
        <p:spPr>
          <a:xfrm>
            <a:off x="7848600" y="753227"/>
            <a:ext cx="1157699" cy="1090799"/>
          </a:xfrm>
          <a:prstGeom prst="rect">
            <a:avLst/>
          </a:prstGeom>
        </p:spPr>
        <p:txBody>
          <a:bodyPr lIns="91425" tIns="45700" rIns="91425" bIns="45700" anchor="ctr" anchorCtr="0">
            <a:noAutofit/>
          </a:bodyPr>
          <a:lstStyle/>
          <a:p>
            <a:pPr lvl="0">
              <a:spcBef>
                <a:spcPts val="0"/>
              </a:spcBef>
              <a:buClr>
                <a:schemeClr val="lt1"/>
              </a:buClr>
              <a:buSzPct val="25000"/>
              <a:buFont typeface="Arial"/>
              <a:buNone/>
            </a:pPr>
            <a:fld id="{00000000-1234-1234-1234-123412341234}" type="slidenum">
              <a:rPr lang="en-US"/>
              <a:t>42</a:t>
            </a:fld>
            <a:endParaRPr lang="en-US"/>
          </a:p>
        </p:txBody>
      </p:sp>
      <p:pic>
        <p:nvPicPr>
          <p:cNvPr id="576" name="Shape 576"/>
          <p:cNvPicPr preferRelativeResize="0"/>
          <p:nvPr/>
        </p:nvPicPr>
        <p:blipFill>
          <a:blip r:embed="rId3">
            <a:alphaModFix/>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23941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Shape 581"/>
          <p:cNvSpPr txBox="1">
            <a:spLocks noGrp="1"/>
          </p:cNvSpPr>
          <p:nvPr>
            <p:ph type="title"/>
          </p:nvPr>
        </p:nvSpPr>
        <p:spPr>
          <a:xfrm>
            <a:off x="531639" y="753227"/>
            <a:ext cx="6896533"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US" sz="3600" b="0" i="0" u="none" strike="noStrike" cap="none">
                <a:solidFill>
                  <a:schemeClr val="lt1"/>
                </a:solidFill>
                <a:latin typeface="Trebuchet MS"/>
                <a:ea typeface="Trebuchet MS"/>
                <a:cs typeface="Trebuchet MS"/>
                <a:sym typeface="Trebuchet MS"/>
              </a:rPr>
              <a:t>Work Time</a:t>
            </a:r>
          </a:p>
        </p:txBody>
      </p:sp>
      <p:graphicFrame>
        <p:nvGraphicFramePr>
          <p:cNvPr id="3" name="Diagram 2"/>
          <p:cNvGraphicFramePr/>
          <p:nvPr>
            <p:extLst>
              <p:ext uri="{D42A27DB-BD31-4B8C-83A1-F6EECF244321}">
                <p14:modId xmlns:p14="http://schemas.microsoft.com/office/powerpoint/2010/main" val="3803285495"/>
              </p:ext>
            </p:extLst>
          </p:nvPr>
        </p:nvGraphicFramePr>
        <p:xfrm>
          <a:off x="193431" y="2294290"/>
          <a:ext cx="5169877" cy="4247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83" name="Shape 583"/>
          <p:cNvSpPr txBox="1">
            <a:spLocks noGrp="1"/>
          </p:cNvSpPr>
          <p:nvPr>
            <p:ph type="sldNum" idx="12"/>
          </p:nvPr>
        </p:nvSpPr>
        <p:spPr>
          <a:xfrm>
            <a:off x="7848600" y="753227"/>
            <a:ext cx="1157674" cy="1090788"/>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tl val="0"/>
              </a:rPr>
              <a:t>43</a:t>
            </a:fld>
            <a:endParaRPr lang="en-US" sz="1200" b="0" i="0" u="none" strike="noStrike" cap="none">
              <a:solidFill>
                <a:srgbClr val="888888"/>
              </a:solidFill>
              <a:latin typeface="Calibri"/>
              <a:ea typeface="Calibri"/>
              <a:cs typeface="Calibri"/>
              <a:sym typeface="Calibri"/>
              <a:rtl val="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6446" y="2306021"/>
            <a:ext cx="3657600" cy="3630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5560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8D847"/>
            </a:gs>
            <a:gs pos="37000">
              <a:srgbClr val="F8F8F8"/>
            </a:gs>
            <a:gs pos="100000">
              <a:srgbClr val="38D847"/>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8535" y="720369"/>
            <a:ext cx="4461998" cy="861408"/>
          </a:xfrm>
        </p:spPr>
        <p:txBody>
          <a:bodyPr/>
          <a:lstStyle/>
          <a:p>
            <a:r>
              <a:rPr lang="en-US" dirty="0" smtClean="0"/>
              <a:t>Your HOMEWORK!</a:t>
            </a:r>
            <a:endParaRPr lang="en-US" dirty="0"/>
          </a:p>
        </p:txBody>
      </p:sp>
      <p:pic>
        <p:nvPicPr>
          <p:cNvPr id="8" name="Shape 591"/>
          <p:cNvPicPr preferRelativeResize="0"/>
          <p:nvPr/>
        </p:nvPicPr>
        <p:blipFill rotWithShape="1">
          <a:blip r:embed="rId3">
            <a:alphaModFix/>
          </a:blip>
          <a:srcRect/>
          <a:stretch/>
        </p:blipFill>
        <p:spPr>
          <a:xfrm rot="441219">
            <a:off x="1095831" y="1151073"/>
            <a:ext cx="5293781" cy="3755322"/>
          </a:xfrm>
          <a:prstGeom prst="rect">
            <a:avLst/>
          </a:prstGeom>
          <a:noFill/>
          <a:ln>
            <a:noFill/>
          </a:ln>
        </p:spPr>
      </p:pic>
    </p:spTree>
    <p:extLst>
      <p:ext uri="{BB962C8B-B14F-4D97-AF65-F5344CB8AC3E}">
        <p14:creationId xmlns:p14="http://schemas.microsoft.com/office/powerpoint/2010/main" val="228820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sldNum" idx="4294967295"/>
          </p:nvPr>
        </p:nvSpPr>
        <p:spPr>
          <a:xfrm>
            <a:off x="7848600" y="753227"/>
            <a:ext cx="1157699" cy="1090799"/>
          </a:xfrm>
          <a:prstGeom prst="rect">
            <a:avLst/>
          </a:prstGeom>
        </p:spPr>
        <p:txBody>
          <a:bodyPr lIns="91425" tIns="45700" rIns="91425" bIns="45700" anchor="ctr" anchorCtr="0">
            <a:noAutofit/>
          </a:bodyPr>
          <a:lstStyle/>
          <a:p>
            <a:pPr lvl="0" algn="l">
              <a:spcBef>
                <a:spcPts val="0"/>
              </a:spcBef>
              <a:buClr>
                <a:schemeClr val="lt1"/>
              </a:buClr>
              <a:buSzPct val="25000"/>
              <a:buFont typeface="Arial"/>
              <a:buNone/>
            </a:pPr>
            <a:fld id="{00000000-1234-1234-1234-123412341234}" type="slidenum">
              <a:rPr lang="en-US" sz="3600">
                <a:solidFill>
                  <a:schemeClr val="lt1"/>
                </a:solidFill>
                <a:latin typeface="Arial"/>
                <a:ea typeface="Arial"/>
                <a:cs typeface="Arial"/>
                <a:sym typeface="Arial"/>
              </a:rPr>
              <a:t>45</a:t>
            </a:fld>
            <a:endParaRPr lang="en-US" sz="3600">
              <a:solidFill>
                <a:schemeClr val="lt1"/>
              </a:solidFill>
              <a:latin typeface="Arial"/>
              <a:ea typeface="Arial"/>
              <a:cs typeface="Arial"/>
              <a:sym typeface="Arial"/>
            </a:endParaRPr>
          </a:p>
        </p:txBody>
      </p:sp>
      <p:pic>
        <p:nvPicPr>
          <p:cNvPr id="598" name="Shape 598"/>
          <p:cNvPicPr preferRelativeResize="0"/>
          <p:nvPr/>
        </p:nvPicPr>
        <p:blipFill>
          <a:blip r:embed="rId3">
            <a:alphaModFix/>
          </a:blip>
          <a:stretch>
            <a:fillRect/>
          </a:stretch>
        </p:blipFill>
        <p:spPr>
          <a:xfrm>
            <a:off x="457200" y="481263"/>
            <a:ext cx="8176845" cy="57824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9900" y="6548499"/>
            <a:ext cx="1439400" cy="262487"/>
          </a:xfrm>
          <a:prstGeom prst="rect">
            <a:avLst/>
          </a:prstGeom>
          <a:noFill/>
          <a:extLst>
            <a:ext uri="{909E8E84-426E-40DD-AFC4-6F175D3DCCD1}">
              <a14:hiddenFill xmlns:a14="http://schemas.microsoft.com/office/drawing/2010/main">
                <a:solidFill>
                  <a:srgbClr val="FFFFFF"/>
                </a:solidFill>
              </a14:hiddenFill>
            </a:ext>
          </a:extLst>
        </p:spPr>
      </p:pic>
      <p:sp>
        <p:nvSpPr>
          <p:cNvPr id="5" name="Fußzeilenplatzhalter 5"/>
          <p:cNvSpPr>
            <a:spLocks noGrp="1"/>
          </p:cNvSpPr>
          <p:nvPr>
            <p:ph type="ftr" sz="quarter" idx="4294967295"/>
          </p:nvPr>
        </p:nvSpPr>
        <p:spPr bwMode="gray">
          <a:xfrm>
            <a:off x="4512651" y="6368499"/>
            <a:ext cx="2997249" cy="360000"/>
          </a:xfrm>
          <a:prstGeom prst="rect">
            <a:avLst/>
          </a:prstGeom>
        </p:spPr>
        <p:txBody>
          <a:bodyPr/>
          <a:lstStyle/>
          <a:p>
            <a:pPr lvl="0" algn="r"/>
            <a:r>
              <a:rPr lang="en-US" sz="1200" noProof="1">
                <a:solidFill>
                  <a:schemeClr val="bg1">
                    <a:lumMod val="50000"/>
                  </a:schemeClr>
                </a:solidFill>
                <a:latin typeface="Calibri Light" panose="020F0302020204030204" pitchFamily="34" charset="0"/>
              </a:rPr>
              <a:t>More PowerPoint templates are </a:t>
            </a:r>
            <a:r>
              <a:rPr lang="en-US" sz="1200" noProof="1" smtClean="0">
                <a:solidFill>
                  <a:schemeClr val="bg1">
                    <a:lumMod val="50000"/>
                  </a:schemeClr>
                </a:solidFill>
                <a:latin typeface="Calibri Light" panose="020F0302020204030204" pitchFamily="34" charset="0"/>
              </a:rPr>
              <a:t>availabl </a:t>
            </a:r>
            <a:r>
              <a:rPr lang="en-US" sz="1200" noProof="1">
                <a:solidFill>
                  <a:schemeClr val="bg1">
                    <a:lumMod val="50000"/>
                  </a:schemeClr>
                </a:solidFill>
                <a:latin typeface="Calibri Light" panose="020F0302020204030204" pitchFamily="34" charset="0"/>
              </a:rPr>
              <a:t>at </a:t>
            </a:r>
            <a:r>
              <a:rPr lang="en-US" sz="1200" b="1" u="sng" noProof="1">
                <a:solidFill>
                  <a:schemeClr val="bg1">
                    <a:lumMod val="50000"/>
                  </a:schemeClr>
                </a:solidFill>
                <a:latin typeface="+mj-lt"/>
              </a:rPr>
              <a:t>www.PresentationLoad.com</a:t>
            </a:r>
          </a:p>
        </p:txBody>
      </p:sp>
    </p:spTree>
    <p:extLst>
      <p:ext uri="{BB962C8B-B14F-4D97-AF65-F5344CB8AC3E}">
        <p14:creationId xmlns:p14="http://schemas.microsoft.com/office/powerpoint/2010/main" val="53971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79"/>
          <p:cNvSpPr txBox="1">
            <a:spLocks noGrp="1"/>
          </p:cNvSpPr>
          <p:nvPr>
            <p:ph type="title"/>
          </p:nvPr>
        </p:nvSpPr>
        <p:spPr>
          <a:xfrm>
            <a:off x="525985" y="611559"/>
            <a:ext cx="7738783"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US" sz="4000" b="0" i="0" u="none" strike="noStrike" cap="none" dirty="0" smtClean="0">
                <a:solidFill>
                  <a:schemeClr val="accent3">
                    <a:lumMod val="50000"/>
                  </a:schemeClr>
                </a:solidFill>
                <a:latin typeface="+mn-lt"/>
                <a:ea typeface="Trebuchet MS"/>
                <a:cs typeface="Trebuchet MS"/>
                <a:sym typeface="Trebuchet MS"/>
              </a:rPr>
              <a:t>DO YOU KNOW WHAT THIS MEANS?</a:t>
            </a:r>
            <a:endParaRPr lang="en-US" sz="4000" b="0" i="0" u="none" strike="noStrike" cap="none" dirty="0">
              <a:solidFill>
                <a:schemeClr val="accent3">
                  <a:lumMod val="50000"/>
                </a:schemeClr>
              </a:solidFill>
              <a:latin typeface="+mn-lt"/>
              <a:ea typeface="Trebuchet MS"/>
              <a:cs typeface="Trebuchet MS"/>
              <a:sym typeface="Trebuchet MS"/>
            </a:endParaRPr>
          </a:p>
        </p:txBody>
      </p:sp>
      <p:graphicFrame>
        <p:nvGraphicFramePr>
          <p:cNvPr id="8" name="Diagram 7"/>
          <p:cNvGraphicFramePr/>
          <p:nvPr>
            <p:extLst>
              <p:ext uri="{D42A27DB-BD31-4B8C-83A1-F6EECF244321}">
                <p14:modId xmlns:p14="http://schemas.microsoft.com/office/powerpoint/2010/main" val="2652638072"/>
              </p:ext>
            </p:extLst>
          </p:nvPr>
        </p:nvGraphicFramePr>
        <p:xfrm>
          <a:off x="1112316" y="1078606"/>
          <a:ext cx="5752867" cy="3928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613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5A4F164-3A46-4CEE-A25C-CA523D5E42F3}" type="slidenum">
              <a:rPr lang="en-US" smtClean="0"/>
              <a:pPr/>
              <a:t>6</a:t>
            </a:fld>
            <a:endParaRPr lang="en-US" dirty="0"/>
          </a:p>
        </p:txBody>
      </p:sp>
      <p:pic>
        <p:nvPicPr>
          <p:cNvPr id="5" name="Shape 287"/>
          <p:cNvPicPr preferRelativeResize="0"/>
          <p:nvPr/>
        </p:nvPicPr>
        <p:blipFill rotWithShape="1">
          <a:blip r:embed="rId3">
            <a:alphaModFix/>
          </a:blip>
          <a:srcRect l="10054" t="8615" r="9324" b="6421"/>
          <a:stretch/>
        </p:blipFill>
        <p:spPr>
          <a:xfrm>
            <a:off x="891333" y="428654"/>
            <a:ext cx="6273741" cy="4812086"/>
          </a:xfrm>
          <a:prstGeom prst="rect">
            <a:avLst/>
          </a:prstGeom>
          <a:ln>
            <a:noFill/>
          </a:ln>
          <a:effectLst>
            <a:outerShdw blurRad="190500" algn="tl" rotWithShape="0">
              <a:srgbClr val="000000">
                <a:alpha val="70000"/>
              </a:srgbClr>
            </a:outerShdw>
          </a:effectLst>
        </p:spPr>
      </p:pic>
      <p:graphicFrame>
        <p:nvGraphicFramePr>
          <p:cNvPr id="4" name="Diagram 3"/>
          <p:cNvGraphicFramePr/>
          <p:nvPr>
            <p:extLst>
              <p:ext uri="{D42A27DB-BD31-4B8C-83A1-F6EECF244321}">
                <p14:modId xmlns:p14="http://schemas.microsoft.com/office/powerpoint/2010/main" val="467140208"/>
              </p:ext>
            </p:extLst>
          </p:nvPr>
        </p:nvGraphicFramePr>
        <p:xfrm>
          <a:off x="2531605" y="5542404"/>
          <a:ext cx="5861768" cy="86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5430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295"/>
          <p:cNvPicPr preferRelativeResize="0"/>
          <p:nvPr/>
        </p:nvPicPr>
        <p:blipFill rotWithShape="1">
          <a:blip r:embed="rId3">
            <a:alphaModFix/>
          </a:blip>
          <a:srcRect l="7790" t="9305" r="7779" b="9394"/>
          <a:stretch/>
        </p:blipFill>
        <p:spPr>
          <a:xfrm>
            <a:off x="1610436" y="570364"/>
            <a:ext cx="7178722" cy="5898675"/>
          </a:xfrm>
          <a:prstGeom prst="rect">
            <a:avLst/>
          </a:prstGeom>
          <a:ln>
            <a:noFill/>
          </a:ln>
          <a:effectLst>
            <a:softEdge rad="112500"/>
          </a:effectLst>
        </p:spPr>
      </p:pic>
      <p:graphicFrame>
        <p:nvGraphicFramePr>
          <p:cNvPr id="8" name="Diagram 7"/>
          <p:cNvGraphicFramePr/>
          <p:nvPr>
            <p:extLst>
              <p:ext uri="{D42A27DB-BD31-4B8C-83A1-F6EECF244321}">
                <p14:modId xmlns:p14="http://schemas.microsoft.com/office/powerpoint/2010/main" val="1996696089"/>
              </p:ext>
            </p:extLst>
          </p:nvPr>
        </p:nvGraphicFramePr>
        <p:xfrm>
          <a:off x="478801" y="379295"/>
          <a:ext cx="3328924" cy="16542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2649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6" name="Shape 301"/>
          <p:cNvPicPr preferRelativeResize="0"/>
          <p:nvPr/>
        </p:nvPicPr>
        <p:blipFill rotWithShape="1">
          <a:blip r:embed="rId3">
            <a:alphaModFix/>
          </a:blip>
          <a:srcRect l="6194" t="8955" r="6243" b="5672"/>
          <a:stretch/>
        </p:blipFill>
        <p:spPr>
          <a:xfrm>
            <a:off x="1510300" y="393850"/>
            <a:ext cx="4876852" cy="595235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5104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2507881807"/>
              </p:ext>
            </p:extLst>
          </p:nvPr>
        </p:nvGraphicFramePr>
        <p:xfrm>
          <a:off x="436104" y="601322"/>
          <a:ext cx="7670665" cy="1080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Shape 308"/>
          <p:cNvPicPr preferRelativeResize="0"/>
          <p:nvPr/>
        </p:nvPicPr>
        <p:blipFill rotWithShape="1">
          <a:blip r:embed="rId8">
            <a:alphaModFix/>
          </a:blip>
          <a:srcRect/>
          <a:stretch/>
        </p:blipFill>
        <p:spPr>
          <a:xfrm rot="606653">
            <a:off x="3798987" y="3672391"/>
            <a:ext cx="2808997" cy="2132965"/>
          </a:xfrm>
          <a:prstGeom prst="rect">
            <a:avLst/>
          </a:prstGeom>
          <a:noFill/>
          <a:ln>
            <a:noFill/>
          </a:ln>
        </p:spPr>
      </p:pic>
      <p:pic>
        <p:nvPicPr>
          <p:cNvPr id="9" name="Shape 309"/>
          <p:cNvPicPr preferRelativeResize="0"/>
          <p:nvPr/>
        </p:nvPicPr>
        <p:blipFill rotWithShape="1">
          <a:blip r:embed="rId9">
            <a:alphaModFix/>
          </a:blip>
          <a:srcRect/>
          <a:stretch/>
        </p:blipFill>
        <p:spPr>
          <a:xfrm>
            <a:off x="1586344" y="1693308"/>
            <a:ext cx="4578614" cy="4342051"/>
          </a:xfrm>
          <a:prstGeom prst="rect">
            <a:avLst/>
          </a:prstGeom>
          <a:noFill/>
          <a:ln>
            <a:noFill/>
          </a:ln>
        </p:spPr>
      </p:pic>
    </p:spTree>
    <p:extLst>
      <p:ext uri="{BB962C8B-B14F-4D97-AF65-F5344CB8AC3E}">
        <p14:creationId xmlns:p14="http://schemas.microsoft.com/office/powerpoint/2010/main" val="247017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PRESENTATIONLOAD">
  <a:themeElements>
    <a:clrScheme name="Benutzerdefiniert 2">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RESENTATIONLOAD">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ESENTATIONLOA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emplate>
  <TotalTime>1253</TotalTime>
  <Words>816</Words>
  <Application>Microsoft Macintosh PowerPoint</Application>
  <PresentationFormat>On-screen Show (4:3)</PresentationFormat>
  <Paragraphs>166</Paragraphs>
  <Slides>45</Slides>
  <Notes>44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45</vt:i4>
      </vt:variant>
    </vt:vector>
  </HeadingPairs>
  <TitlesOfParts>
    <vt:vector size="57" baseType="lpstr">
      <vt:lpstr>Rambla</vt:lpstr>
      <vt:lpstr>Bebas Neue</vt:lpstr>
      <vt:lpstr>Verdana</vt:lpstr>
      <vt:lpstr>Symbol</vt:lpstr>
      <vt:lpstr>Wingdings</vt:lpstr>
      <vt:lpstr>Trebuchet MS</vt:lpstr>
      <vt:lpstr>Arial</vt:lpstr>
      <vt:lpstr>Calibri Light</vt:lpstr>
      <vt:lpstr>Calibri</vt:lpstr>
      <vt:lpstr>PRESENTATIONLOAD</vt:lpstr>
      <vt:lpstr>2_PRESENTATIONLOAD</vt:lpstr>
      <vt:lpstr>1_PRESENTATIONLOAD</vt:lpstr>
      <vt:lpstr>PowerPoint Presentation</vt:lpstr>
      <vt:lpstr>GROUP NORMS</vt:lpstr>
      <vt:lpstr>SESSION OBJECTIVES</vt:lpstr>
      <vt:lpstr>PowerPoint Presentation</vt:lpstr>
      <vt:lpstr>DO YOU KNOW WHAT THIS MEANS?</vt:lpstr>
      <vt:lpstr>PowerPoint Presentation</vt:lpstr>
      <vt:lpstr>PowerPoint Presentation</vt:lpstr>
      <vt:lpstr>PowerPoint Presentation</vt:lpstr>
      <vt:lpstr>PowerPoint Presentation</vt:lpstr>
      <vt:lpstr>FOUR CORNERSTONES</vt:lpstr>
      <vt:lpstr>ORGANIZING YOUR BINDER</vt:lpstr>
      <vt:lpstr>FOR STUDENTS AND STAFF</vt:lpstr>
      <vt:lpstr>STUDENT EXPECTATIONS</vt:lpstr>
      <vt:lpstr>PowerPoint Presentation</vt:lpstr>
      <vt:lpstr>PowerPoint Presentation</vt:lpstr>
      <vt:lpstr>PowerPoint Presentation</vt:lpstr>
      <vt:lpstr>SUPERVISING COMMON AREAS AND SCHOOLWIDE PROCEDURES—FOR ALL STAFF</vt:lpstr>
      <vt:lpstr>WHAT DID YOU NOTICE?</vt:lpstr>
      <vt:lpstr>BE PRESENT AND ENGAGED</vt:lpstr>
      <vt:lpstr>PowerPoint Presentation</vt:lpstr>
      <vt:lpstr>PowerPoint Presentation</vt:lpstr>
      <vt:lpstr>PowerPoint Presentation</vt:lpstr>
      <vt:lpstr>Task 2: Interact Positively</vt:lpstr>
      <vt:lpstr>PowerPoint Presentation</vt:lpstr>
      <vt:lpstr>The Criticism Trap</vt:lpstr>
      <vt:lpstr>Positive or Negative/Corrective Interactions </vt:lpstr>
      <vt:lpstr>Task 3: Correcting Misbehavior Fluently</vt:lpstr>
      <vt:lpstr>Responses to Misbehavior</vt:lpstr>
      <vt:lpstr>Menu of Consequences</vt:lpstr>
      <vt:lpstr>WHAT’S YOUR ONE-LINER?</vt:lpstr>
      <vt:lpstr>STAFF EXPECTATIONS</vt:lpstr>
      <vt:lpstr>PowerPoint Presentation</vt:lpstr>
      <vt:lpstr>PowerPoint Presentation</vt:lpstr>
      <vt:lpstr>Lesson Planning</vt:lpstr>
      <vt:lpstr>PowerPoint Presentation</vt:lpstr>
      <vt:lpstr>Foundations Showcase</vt:lpstr>
      <vt:lpstr>PowerPoint Presentation</vt:lpstr>
      <vt:lpstr>PowerPoint Presentation</vt:lpstr>
      <vt:lpstr>PowerPoint Presentation</vt:lpstr>
      <vt:lpstr>PowerPoint Presentation</vt:lpstr>
      <vt:lpstr>PowerPoint Presentation</vt:lpstr>
      <vt:lpstr>PowerPoint Presentation</vt:lpstr>
      <vt:lpstr>Work Time</vt:lpstr>
      <vt:lpstr>Your HOMEWORK!</vt:lpstr>
      <vt:lpstr>PowerPoint Presentation</vt:lpstr>
    </vt:vector>
  </TitlesOfParts>
  <Company>PresentationLoad GmbH</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 PowerPoint Template</dc:title>
  <dc:creator>PresentationLoad</dc:creator>
  <cp:keywords/>
  <dc:description>PresentationLoad.com</dc:description>
  <cp:lastModifiedBy>Heinchon, Stephanie</cp:lastModifiedBy>
  <cp:revision>1219</cp:revision>
  <dcterms:created xsi:type="dcterms:W3CDTF">2010-05-21T10:35:54Z</dcterms:created>
  <dcterms:modified xsi:type="dcterms:W3CDTF">2016-01-20T21:57:12Z</dcterms:modified>
  <cp:category/>
</cp:coreProperties>
</file>