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6"/>
  </p:notesMasterIdLst>
  <p:sldIdLst>
    <p:sldId id="256" r:id="rId3"/>
    <p:sldId id="294" r:id="rId4"/>
    <p:sldId id="290" r:id="rId5"/>
    <p:sldId id="291" r:id="rId6"/>
    <p:sldId id="284" r:id="rId7"/>
    <p:sldId id="289" r:id="rId8"/>
    <p:sldId id="286" r:id="rId9"/>
    <p:sldId id="288" r:id="rId10"/>
    <p:sldId id="287" r:id="rId11"/>
    <p:sldId id="257" r:id="rId12"/>
    <p:sldId id="285" r:id="rId13"/>
    <p:sldId id="258" r:id="rId14"/>
    <p:sldId id="293" r:id="rId15"/>
    <p:sldId id="273" r:id="rId16"/>
    <p:sldId id="259" r:id="rId17"/>
    <p:sldId id="266" r:id="rId18"/>
    <p:sldId id="275" r:id="rId19"/>
    <p:sldId id="276" r:id="rId20"/>
    <p:sldId id="278" r:id="rId21"/>
    <p:sldId id="277" r:id="rId22"/>
    <p:sldId id="279" r:id="rId23"/>
    <p:sldId id="280" r:id="rId24"/>
    <p:sldId id="261" r:id="rId25"/>
    <p:sldId id="281" r:id="rId26"/>
    <p:sldId id="282" r:id="rId27"/>
    <p:sldId id="283" r:id="rId28"/>
    <p:sldId id="268" r:id="rId29"/>
    <p:sldId id="269" r:id="rId30"/>
    <p:sldId id="270" r:id="rId31"/>
    <p:sldId id="265" r:id="rId32"/>
    <p:sldId id="272" r:id="rId33"/>
    <p:sldId id="263" r:id="rId34"/>
    <p:sldId id="26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37FF73"/>
    <a:srgbClr val="FF9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73844" autoAdjust="0"/>
  </p:normalViewPr>
  <p:slideViewPr>
    <p:cSldViewPr snapToGrid="0" snapToObjects="1">
      <p:cViewPr varScale="1">
        <p:scale>
          <a:sx n="78" d="100"/>
          <a:sy n="78" d="100"/>
        </p:scale>
        <p:origin x="19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0F6E2-1F80-5643-80ED-551D99876169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09793-A9E8-BF47-8303-A8B312AEBF5F}">
      <dgm:prSet phldrT="[Text]"/>
      <dgm:spPr/>
      <dgm:t>
        <a:bodyPr/>
        <a:lstStyle/>
        <a:p>
          <a:r>
            <a:rPr lang="en-US" dirty="0" smtClean="0"/>
            <a:t>Self-evaluate</a:t>
          </a:r>
          <a:endParaRPr lang="en-US" dirty="0"/>
        </a:p>
      </dgm:t>
    </dgm:pt>
    <dgm:pt modelId="{41C9F6D8-EED3-114C-B794-9C2400992287}" type="parTrans" cxnId="{5B308F77-1FB3-C740-B0E3-8D7A9FE469C4}">
      <dgm:prSet/>
      <dgm:spPr/>
      <dgm:t>
        <a:bodyPr/>
        <a:lstStyle/>
        <a:p>
          <a:endParaRPr lang="en-US"/>
        </a:p>
      </dgm:t>
    </dgm:pt>
    <dgm:pt modelId="{C78151F5-BECC-3D41-9B67-E4729603924B}" type="sibTrans" cxnId="{5B308F77-1FB3-C740-B0E3-8D7A9FE469C4}">
      <dgm:prSet/>
      <dgm:spPr/>
      <dgm:t>
        <a:bodyPr/>
        <a:lstStyle/>
        <a:p>
          <a:endParaRPr lang="en-US"/>
        </a:p>
      </dgm:t>
    </dgm:pt>
    <dgm:pt modelId="{C13A9E5B-90E2-444A-9EC5-1033E04F5CBF}">
      <dgm:prSet phldrT="[Text]"/>
      <dgm:spPr/>
      <dgm:t>
        <a:bodyPr/>
        <a:lstStyle/>
        <a:p>
          <a:r>
            <a:rPr lang="en-US" dirty="0" smtClean="0"/>
            <a:t>Campus Committee attends training</a:t>
          </a:r>
          <a:endParaRPr lang="en-US" dirty="0"/>
        </a:p>
      </dgm:t>
    </dgm:pt>
    <dgm:pt modelId="{77298235-C54B-D446-A843-35EFA0CB93DA}" type="parTrans" cxnId="{00C328E4-FC00-AD44-8C47-41EAA6AB4735}">
      <dgm:prSet/>
      <dgm:spPr/>
      <dgm:t>
        <a:bodyPr/>
        <a:lstStyle/>
        <a:p>
          <a:endParaRPr lang="en-US"/>
        </a:p>
      </dgm:t>
    </dgm:pt>
    <dgm:pt modelId="{FF8CC0EB-AFDE-784A-B6A0-C7E508D23816}" type="sibTrans" cxnId="{00C328E4-FC00-AD44-8C47-41EAA6AB4735}">
      <dgm:prSet/>
      <dgm:spPr/>
      <dgm:t>
        <a:bodyPr/>
        <a:lstStyle/>
        <a:p>
          <a:endParaRPr lang="en-US"/>
        </a:p>
      </dgm:t>
    </dgm:pt>
    <dgm:pt modelId="{A4905321-43FE-844E-8659-A7C4E29AADAB}">
      <dgm:prSet phldrT="[Text]"/>
      <dgm:spPr/>
      <dgm:t>
        <a:bodyPr/>
        <a:lstStyle/>
        <a:p>
          <a:r>
            <a:rPr lang="en-US" dirty="0" smtClean="0"/>
            <a:t>Campus Committee trains campus</a:t>
          </a:r>
          <a:endParaRPr lang="en-US" dirty="0"/>
        </a:p>
      </dgm:t>
    </dgm:pt>
    <dgm:pt modelId="{BA83E82A-4E9D-5F46-B735-FE10AC598699}" type="parTrans" cxnId="{0DFCF09F-1CCC-8642-A315-F5042CB3B3F9}">
      <dgm:prSet/>
      <dgm:spPr/>
      <dgm:t>
        <a:bodyPr/>
        <a:lstStyle/>
        <a:p>
          <a:endParaRPr lang="en-US"/>
        </a:p>
      </dgm:t>
    </dgm:pt>
    <dgm:pt modelId="{002F7429-466B-8D4D-807E-5C899104A6D4}" type="sibTrans" cxnId="{0DFCF09F-1CCC-8642-A315-F5042CB3B3F9}">
      <dgm:prSet/>
      <dgm:spPr/>
      <dgm:t>
        <a:bodyPr/>
        <a:lstStyle/>
        <a:p>
          <a:endParaRPr lang="en-US"/>
        </a:p>
      </dgm:t>
    </dgm:pt>
    <dgm:pt modelId="{7E899573-7EA0-EB47-A97C-302F71234045}">
      <dgm:prSet phldrT="[Text]"/>
      <dgm:spPr/>
      <dgm:t>
        <a:bodyPr/>
        <a:lstStyle/>
        <a:p>
          <a:r>
            <a:rPr lang="en-US" dirty="0" smtClean="0"/>
            <a:t>Campus Committee works through the activities to create individual Campus Plan</a:t>
          </a:r>
          <a:endParaRPr lang="en-US" dirty="0"/>
        </a:p>
      </dgm:t>
    </dgm:pt>
    <dgm:pt modelId="{D6EC7C1D-FB1F-334A-9999-5AC79E200A91}" type="parTrans" cxnId="{C77D05F6-37DE-FC48-834A-664C94E46C59}">
      <dgm:prSet/>
      <dgm:spPr/>
      <dgm:t>
        <a:bodyPr/>
        <a:lstStyle/>
        <a:p>
          <a:endParaRPr lang="en-US"/>
        </a:p>
      </dgm:t>
    </dgm:pt>
    <dgm:pt modelId="{F894757F-D31E-9E43-A403-7EE97BB88041}" type="sibTrans" cxnId="{C77D05F6-37DE-FC48-834A-664C94E46C59}">
      <dgm:prSet/>
      <dgm:spPr/>
      <dgm:t>
        <a:bodyPr/>
        <a:lstStyle/>
        <a:p>
          <a:endParaRPr lang="en-US"/>
        </a:p>
      </dgm:t>
    </dgm:pt>
    <dgm:pt modelId="{7A777354-9456-E440-8B3F-2B445680CA02}">
      <dgm:prSet phldrT="[Text]"/>
      <dgm:spPr/>
      <dgm:t>
        <a:bodyPr/>
        <a:lstStyle/>
        <a:p>
          <a:r>
            <a:rPr lang="en-US" dirty="0" smtClean="0"/>
            <a:t>Collect Data</a:t>
          </a:r>
          <a:endParaRPr lang="en-US" dirty="0"/>
        </a:p>
      </dgm:t>
    </dgm:pt>
    <dgm:pt modelId="{7AC7076B-74F7-7E45-A1F2-DBF82FA7C37D}" type="parTrans" cxnId="{24472F20-633F-3A4B-B6F6-0DF5A1F45203}">
      <dgm:prSet/>
      <dgm:spPr/>
      <dgm:t>
        <a:bodyPr/>
        <a:lstStyle/>
        <a:p>
          <a:endParaRPr lang="en-US"/>
        </a:p>
      </dgm:t>
    </dgm:pt>
    <dgm:pt modelId="{EFEC6818-D3BA-CB45-A836-C12725F54A36}" type="sibTrans" cxnId="{24472F20-633F-3A4B-B6F6-0DF5A1F45203}">
      <dgm:prSet/>
      <dgm:spPr/>
      <dgm:t>
        <a:bodyPr/>
        <a:lstStyle/>
        <a:p>
          <a:endParaRPr lang="en-US"/>
        </a:p>
      </dgm:t>
    </dgm:pt>
    <dgm:pt modelId="{F6195202-57B5-3D47-B937-D6CFA5578129}" type="pres">
      <dgm:prSet presAssocID="{A460F6E2-1F80-5643-80ED-551D998761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78ED-4EBB-0247-B035-97D8A0A96F0F}" type="pres">
      <dgm:prSet presAssocID="{56F09793-A9E8-BF47-8303-A8B312AEBF5F}" presName="dummy" presStyleCnt="0"/>
      <dgm:spPr/>
    </dgm:pt>
    <dgm:pt modelId="{8E441405-1ECE-DC47-B8BB-B59FADEAEBD0}" type="pres">
      <dgm:prSet presAssocID="{56F09793-A9E8-BF47-8303-A8B312AEBF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E2120-C522-1D4A-949D-EFD85905544A}" type="pres">
      <dgm:prSet presAssocID="{C78151F5-BECC-3D41-9B67-E4729603924B}" presName="sibTrans" presStyleLbl="node1" presStyleIdx="0" presStyleCnt="5"/>
      <dgm:spPr/>
      <dgm:t>
        <a:bodyPr/>
        <a:lstStyle/>
        <a:p>
          <a:endParaRPr lang="en-US"/>
        </a:p>
      </dgm:t>
    </dgm:pt>
    <dgm:pt modelId="{DAC8F81B-1632-F647-B44E-BFBD788B49D9}" type="pres">
      <dgm:prSet presAssocID="{C13A9E5B-90E2-444A-9EC5-1033E04F5CBF}" presName="dummy" presStyleCnt="0"/>
      <dgm:spPr/>
    </dgm:pt>
    <dgm:pt modelId="{4BE2E11D-A5D7-D24E-81A4-43D3FCBF9EB3}" type="pres">
      <dgm:prSet presAssocID="{C13A9E5B-90E2-444A-9EC5-1033E04F5CB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B1B32-3BDC-2A4F-80C9-E2464B92B7C6}" type="pres">
      <dgm:prSet presAssocID="{FF8CC0EB-AFDE-784A-B6A0-C7E508D23816}" presName="sibTrans" presStyleLbl="node1" presStyleIdx="1" presStyleCnt="5"/>
      <dgm:spPr/>
      <dgm:t>
        <a:bodyPr/>
        <a:lstStyle/>
        <a:p>
          <a:endParaRPr lang="en-US"/>
        </a:p>
      </dgm:t>
    </dgm:pt>
    <dgm:pt modelId="{45556DEE-2E94-574B-B930-88566E47B05F}" type="pres">
      <dgm:prSet presAssocID="{7A777354-9456-E440-8B3F-2B445680CA02}" presName="dummy" presStyleCnt="0"/>
      <dgm:spPr/>
    </dgm:pt>
    <dgm:pt modelId="{88584F11-DD77-894B-A210-EF19A579A54F}" type="pres">
      <dgm:prSet presAssocID="{7A777354-9456-E440-8B3F-2B445680CA0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3DAB6-488B-6940-BBFD-F93F82C0F06D}" type="pres">
      <dgm:prSet presAssocID="{EFEC6818-D3BA-CB45-A836-C12725F54A36}" presName="sibTrans" presStyleLbl="node1" presStyleIdx="2" presStyleCnt="5"/>
      <dgm:spPr/>
      <dgm:t>
        <a:bodyPr/>
        <a:lstStyle/>
        <a:p>
          <a:endParaRPr lang="en-US"/>
        </a:p>
      </dgm:t>
    </dgm:pt>
    <dgm:pt modelId="{213DEECE-6379-4147-9B77-40AA8D90C66D}" type="pres">
      <dgm:prSet presAssocID="{7E899573-7EA0-EB47-A97C-302F71234045}" presName="dummy" presStyleCnt="0"/>
      <dgm:spPr/>
    </dgm:pt>
    <dgm:pt modelId="{389E60D5-BFC7-3246-8F46-7D57FE6B2A6E}" type="pres">
      <dgm:prSet presAssocID="{7E899573-7EA0-EB47-A97C-302F7123404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990E7-B5AC-884D-8ED2-6B6B926703AA}" type="pres">
      <dgm:prSet presAssocID="{F894757F-D31E-9E43-A403-7EE97BB88041}" presName="sibTrans" presStyleLbl="node1" presStyleIdx="3" presStyleCnt="5"/>
      <dgm:spPr/>
      <dgm:t>
        <a:bodyPr/>
        <a:lstStyle/>
        <a:p>
          <a:endParaRPr lang="en-US"/>
        </a:p>
      </dgm:t>
    </dgm:pt>
    <dgm:pt modelId="{C0477476-5FB9-F447-BB48-B1E95C9FB465}" type="pres">
      <dgm:prSet presAssocID="{A4905321-43FE-844E-8659-A7C4E29AADAB}" presName="dummy" presStyleCnt="0"/>
      <dgm:spPr/>
    </dgm:pt>
    <dgm:pt modelId="{E7469146-AA56-4F4E-A47B-C93B1A113228}" type="pres">
      <dgm:prSet presAssocID="{A4905321-43FE-844E-8659-A7C4E29AADA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4CBB2-0743-C442-876D-CBB75C815C58}" type="pres">
      <dgm:prSet presAssocID="{002F7429-466B-8D4D-807E-5C899104A6D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B7E6370B-3B68-FD4C-BAE4-4AE1BCC49109}" type="presOf" srcId="{C13A9E5B-90E2-444A-9EC5-1033E04F5CBF}" destId="{4BE2E11D-A5D7-D24E-81A4-43D3FCBF9EB3}" srcOrd="0" destOrd="0" presId="urn:microsoft.com/office/officeart/2005/8/layout/cycle1"/>
    <dgm:cxn modelId="{C77D05F6-37DE-FC48-834A-664C94E46C59}" srcId="{A460F6E2-1F80-5643-80ED-551D99876169}" destId="{7E899573-7EA0-EB47-A97C-302F71234045}" srcOrd="3" destOrd="0" parTransId="{D6EC7C1D-FB1F-334A-9999-5AC79E200A91}" sibTransId="{F894757F-D31E-9E43-A403-7EE97BB88041}"/>
    <dgm:cxn modelId="{2C0FFF03-7262-514E-8279-4AB13D7C528C}" type="presOf" srcId="{EFEC6818-D3BA-CB45-A836-C12725F54A36}" destId="{7D43DAB6-488B-6940-BBFD-F93F82C0F06D}" srcOrd="0" destOrd="0" presId="urn:microsoft.com/office/officeart/2005/8/layout/cycle1"/>
    <dgm:cxn modelId="{FD7DF93E-0C89-1B4A-8FA9-DED153FBD3A3}" type="presOf" srcId="{FF8CC0EB-AFDE-784A-B6A0-C7E508D23816}" destId="{3E1B1B32-3BDC-2A4F-80C9-E2464B92B7C6}" srcOrd="0" destOrd="0" presId="urn:microsoft.com/office/officeart/2005/8/layout/cycle1"/>
    <dgm:cxn modelId="{24472F20-633F-3A4B-B6F6-0DF5A1F45203}" srcId="{A460F6E2-1F80-5643-80ED-551D99876169}" destId="{7A777354-9456-E440-8B3F-2B445680CA02}" srcOrd="2" destOrd="0" parTransId="{7AC7076B-74F7-7E45-A1F2-DBF82FA7C37D}" sibTransId="{EFEC6818-D3BA-CB45-A836-C12725F54A36}"/>
    <dgm:cxn modelId="{8BA86FD1-A1E4-454A-9372-5496AE391355}" type="presOf" srcId="{F894757F-D31E-9E43-A403-7EE97BB88041}" destId="{FA0990E7-B5AC-884D-8ED2-6B6B926703AA}" srcOrd="0" destOrd="0" presId="urn:microsoft.com/office/officeart/2005/8/layout/cycle1"/>
    <dgm:cxn modelId="{0DFCF09F-1CCC-8642-A315-F5042CB3B3F9}" srcId="{A460F6E2-1F80-5643-80ED-551D99876169}" destId="{A4905321-43FE-844E-8659-A7C4E29AADAB}" srcOrd="4" destOrd="0" parTransId="{BA83E82A-4E9D-5F46-B735-FE10AC598699}" sibTransId="{002F7429-466B-8D4D-807E-5C899104A6D4}"/>
    <dgm:cxn modelId="{00C328E4-FC00-AD44-8C47-41EAA6AB4735}" srcId="{A460F6E2-1F80-5643-80ED-551D99876169}" destId="{C13A9E5B-90E2-444A-9EC5-1033E04F5CBF}" srcOrd="1" destOrd="0" parTransId="{77298235-C54B-D446-A843-35EFA0CB93DA}" sibTransId="{FF8CC0EB-AFDE-784A-B6A0-C7E508D23816}"/>
    <dgm:cxn modelId="{91061A8A-90AA-DB40-8D83-C3F5C6E57D41}" type="presOf" srcId="{7E899573-7EA0-EB47-A97C-302F71234045}" destId="{389E60D5-BFC7-3246-8F46-7D57FE6B2A6E}" srcOrd="0" destOrd="0" presId="urn:microsoft.com/office/officeart/2005/8/layout/cycle1"/>
    <dgm:cxn modelId="{A94D4C68-0968-8541-99A4-E122C5132663}" type="presOf" srcId="{A460F6E2-1F80-5643-80ED-551D99876169}" destId="{F6195202-57B5-3D47-B937-D6CFA5578129}" srcOrd="0" destOrd="0" presId="urn:microsoft.com/office/officeart/2005/8/layout/cycle1"/>
    <dgm:cxn modelId="{B52E5B0C-2056-454A-A890-21E6716AB1AA}" type="presOf" srcId="{56F09793-A9E8-BF47-8303-A8B312AEBF5F}" destId="{8E441405-1ECE-DC47-B8BB-B59FADEAEBD0}" srcOrd="0" destOrd="0" presId="urn:microsoft.com/office/officeart/2005/8/layout/cycle1"/>
    <dgm:cxn modelId="{5B308F77-1FB3-C740-B0E3-8D7A9FE469C4}" srcId="{A460F6E2-1F80-5643-80ED-551D99876169}" destId="{56F09793-A9E8-BF47-8303-A8B312AEBF5F}" srcOrd="0" destOrd="0" parTransId="{41C9F6D8-EED3-114C-B794-9C2400992287}" sibTransId="{C78151F5-BECC-3D41-9B67-E4729603924B}"/>
    <dgm:cxn modelId="{E6D87C5E-56BE-494A-93DF-87C4580F7CAB}" type="presOf" srcId="{C78151F5-BECC-3D41-9B67-E4729603924B}" destId="{237E2120-C522-1D4A-949D-EFD85905544A}" srcOrd="0" destOrd="0" presId="urn:microsoft.com/office/officeart/2005/8/layout/cycle1"/>
    <dgm:cxn modelId="{1ECA245F-CEBB-0F4C-B52F-67CA0C784BEF}" type="presOf" srcId="{7A777354-9456-E440-8B3F-2B445680CA02}" destId="{88584F11-DD77-894B-A210-EF19A579A54F}" srcOrd="0" destOrd="0" presId="urn:microsoft.com/office/officeart/2005/8/layout/cycle1"/>
    <dgm:cxn modelId="{AD461DA8-7FD1-C644-9260-87865A13EB2E}" type="presOf" srcId="{A4905321-43FE-844E-8659-A7C4E29AADAB}" destId="{E7469146-AA56-4F4E-A47B-C93B1A113228}" srcOrd="0" destOrd="0" presId="urn:microsoft.com/office/officeart/2005/8/layout/cycle1"/>
    <dgm:cxn modelId="{124EF76A-85E0-AE42-AB9C-A0DA3DE76A51}" type="presOf" srcId="{002F7429-466B-8D4D-807E-5C899104A6D4}" destId="{E184CBB2-0743-C442-876D-CBB75C815C58}" srcOrd="0" destOrd="0" presId="urn:microsoft.com/office/officeart/2005/8/layout/cycle1"/>
    <dgm:cxn modelId="{BFE423DE-ED97-6746-A82D-5899266731F2}" type="presParOf" srcId="{F6195202-57B5-3D47-B937-D6CFA5578129}" destId="{34AC78ED-4EBB-0247-B035-97D8A0A96F0F}" srcOrd="0" destOrd="0" presId="urn:microsoft.com/office/officeart/2005/8/layout/cycle1"/>
    <dgm:cxn modelId="{6F95D380-2AAA-3A41-ACA0-A4E81FA525A3}" type="presParOf" srcId="{F6195202-57B5-3D47-B937-D6CFA5578129}" destId="{8E441405-1ECE-DC47-B8BB-B59FADEAEBD0}" srcOrd="1" destOrd="0" presId="urn:microsoft.com/office/officeart/2005/8/layout/cycle1"/>
    <dgm:cxn modelId="{0FCC4B58-F393-F44C-8A0A-C2EFB83148F5}" type="presParOf" srcId="{F6195202-57B5-3D47-B937-D6CFA5578129}" destId="{237E2120-C522-1D4A-949D-EFD85905544A}" srcOrd="2" destOrd="0" presId="urn:microsoft.com/office/officeart/2005/8/layout/cycle1"/>
    <dgm:cxn modelId="{1BE64C05-37FB-5D40-B890-BED4AF14C74F}" type="presParOf" srcId="{F6195202-57B5-3D47-B937-D6CFA5578129}" destId="{DAC8F81B-1632-F647-B44E-BFBD788B49D9}" srcOrd="3" destOrd="0" presId="urn:microsoft.com/office/officeart/2005/8/layout/cycle1"/>
    <dgm:cxn modelId="{7ADD078A-71BA-3740-AAA0-BC2B912F91D4}" type="presParOf" srcId="{F6195202-57B5-3D47-B937-D6CFA5578129}" destId="{4BE2E11D-A5D7-D24E-81A4-43D3FCBF9EB3}" srcOrd="4" destOrd="0" presId="urn:microsoft.com/office/officeart/2005/8/layout/cycle1"/>
    <dgm:cxn modelId="{0F691FA2-916D-144F-8FD5-8D595C7BC38A}" type="presParOf" srcId="{F6195202-57B5-3D47-B937-D6CFA5578129}" destId="{3E1B1B32-3BDC-2A4F-80C9-E2464B92B7C6}" srcOrd="5" destOrd="0" presId="urn:microsoft.com/office/officeart/2005/8/layout/cycle1"/>
    <dgm:cxn modelId="{63D11D52-C941-0542-A67C-D3D6A683E4C8}" type="presParOf" srcId="{F6195202-57B5-3D47-B937-D6CFA5578129}" destId="{45556DEE-2E94-574B-B930-88566E47B05F}" srcOrd="6" destOrd="0" presId="urn:microsoft.com/office/officeart/2005/8/layout/cycle1"/>
    <dgm:cxn modelId="{046A7E01-4ABC-FE4F-9D82-E352AA79F91B}" type="presParOf" srcId="{F6195202-57B5-3D47-B937-D6CFA5578129}" destId="{88584F11-DD77-894B-A210-EF19A579A54F}" srcOrd="7" destOrd="0" presId="urn:microsoft.com/office/officeart/2005/8/layout/cycle1"/>
    <dgm:cxn modelId="{A90D2C45-BA90-E248-BF79-957E489314D4}" type="presParOf" srcId="{F6195202-57B5-3D47-B937-D6CFA5578129}" destId="{7D43DAB6-488B-6940-BBFD-F93F82C0F06D}" srcOrd="8" destOrd="0" presId="urn:microsoft.com/office/officeart/2005/8/layout/cycle1"/>
    <dgm:cxn modelId="{3DDDAEE3-CDFC-C54B-AC81-DB09BE2FFA31}" type="presParOf" srcId="{F6195202-57B5-3D47-B937-D6CFA5578129}" destId="{213DEECE-6379-4147-9B77-40AA8D90C66D}" srcOrd="9" destOrd="0" presId="urn:microsoft.com/office/officeart/2005/8/layout/cycle1"/>
    <dgm:cxn modelId="{BE4BDE5F-CB14-2248-8039-12077699C87C}" type="presParOf" srcId="{F6195202-57B5-3D47-B937-D6CFA5578129}" destId="{389E60D5-BFC7-3246-8F46-7D57FE6B2A6E}" srcOrd="10" destOrd="0" presId="urn:microsoft.com/office/officeart/2005/8/layout/cycle1"/>
    <dgm:cxn modelId="{9F4D55E7-A9B7-A848-8EC5-7F353D80FA75}" type="presParOf" srcId="{F6195202-57B5-3D47-B937-D6CFA5578129}" destId="{FA0990E7-B5AC-884D-8ED2-6B6B926703AA}" srcOrd="11" destOrd="0" presId="urn:microsoft.com/office/officeart/2005/8/layout/cycle1"/>
    <dgm:cxn modelId="{015BDBD4-D10F-814C-B44D-58BDA3C2A4EF}" type="presParOf" srcId="{F6195202-57B5-3D47-B937-D6CFA5578129}" destId="{C0477476-5FB9-F447-BB48-B1E95C9FB465}" srcOrd="12" destOrd="0" presId="urn:microsoft.com/office/officeart/2005/8/layout/cycle1"/>
    <dgm:cxn modelId="{749EC13A-6423-864A-859F-00ADBB893CB7}" type="presParOf" srcId="{F6195202-57B5-3D47-B937-D6CFA5578129}" destId="{E7469146-AA56-4F4E-A47B-C93B1A113228}" srcOrd="13" destOrd="0" presId="urn:microsoft.com/office/officeart/2005/8/layout/cycle1"/>
    <dgm:cxn modelId="{98439E42-01D8-3F40-AA8E-396D7FD118E9}" type="presParOf" srcId="{F6195202-57B5-3D47-B937-D6CFA5578129}" destId="{E184CBB2-0743-C442-876D-CBB75C815C5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0F6E2-1F80-5643-80ED-551D99876169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09793-A9E8-BF47-8303-A8B312AEBF5F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Self-evaluate</a:t>
          </a:r>
          <a:endParaRPr lang="en-US" sz="1800" b="1" dirty="0">
            <a:solidFill>
              <a:srgbClr val="FF0000"/>
            </a:solidFill>
          </a:endParaRPr>
        </a:p>
      </dgm:t>
    </dgm:pt>
    <dgm:pt modelId="{41C9F6D8-EED3-114C-B794-9C2400992287}" type="parTrans" cxnId="{5B308F77-1FB3-C740-B0E3-8D7A9FE469C4}">
      <dgm:prSet/>
      <dgm:spPr/>
      <dgm:t>
        <a:bodyPr/>
        <a:lstStyle/>
        <a:p>
          <a:endParaRPr lang="en-US"/>
        </a:p>
      </dgm:t>
    </dgm:pt>
    <dgm:pt modelId="{C78151F5-BECC-3D41-9B67-E4729603924B}" type="sibTrans" cxnId="{5B308F77-1FB3-C740-B0E3-8D7A9FE469C4}">
      <dgm:prSet/>
      <dgm:spPr/>
      <dgm:t>
        <a:bodyPr/>
        <a:lstStyle/>
        <a:p>
          <a:endParaRPr lang="en-US"/>
        </a:p>
      </dgm:t>
    </dgm:pt>
    <dgm:pt modelId="{C13A9E5B-90E2-444A-9EC5-1033E04F5CBF}">
      <dgm:prSet phldrT="[Text]"/>
      <dgm:spPr/>
      <dgm:t>
        <a:bodyPr/>
        <a:lstStyle/>
        <a:p>
          <a:r>
            <a:rPr lang="en-US" dirty="0" smtClean="0"/>
            <a:t>Campus Committee attends training</a:t>
          </a:r>
          <a:endParaRPr lang="en-US" dirty="0"/>
        </a:p>
      </dgm:t>
    </dgm:pt>
    <dgm:pt modelId="{77298235-C54B-D446-A843-35EFA0CB93DA}" type="parTrans" cxnId="{00C328E4-FC00-AD44-8C47-41EAA6AB4735}">
      <dgm:prSet/>
      <dgm:spPr/>
      <dgm:t>
        <a:bodyPr/>
        <a:lstStyle/>
        <a:p>
          <a:endParaRPr lang="en-US"/>
        </a:p>
      </dgm:t>
    </dgm:pt>
    <dgm:pt modelId="{FF8CC0EB-AFDE-784A-B6A0-C7E508D23816}" type="sibTrans" cxnId="{00C328E4-FC00-AD44-8C47-41EAA6AB4735}">
      <dgm:prSet/>
      <dgm:spPr/>
      <dgm:t>
        <a:bodyPr/>
        <a:lstStyle/>
        <a:p>
          <a:endParaRPr lang="en-US"/>
        </a:p>
      </dgm:t>
    </dgm:pt>
    <dgm:pt modelId="{A4905321-43FE-844E-8659-A7C4E29AADAB}">
      <dgm:prSet phldrT="[Text]"/>
      <dgm:spPr/>
      <dgm:t>
        <a:bodyPr/>
        <a:lstStyle/>
        <a:p>
          <a:r>
            <a:rPr lang="en-US" dirty="0" smtClean="0"/>
            <a:t>Campus Committee trains campus</a:t>
          </a:r>
          <a:endParaRPr lang="en-US" dirty="0"/>
        </a:p>
      </dgm:t>
    </dgm:pt>
    <dgm:pt modelId="{BA83E82A-4E9D-5F46-B735-FE10AC598699}" type="parTrans" cxnId="{0DFCF09F-1CCC-8642-A315-F5042CB3B3F9}">
      <dgm:prSet/>
      <dgm:spPr/>
      <dgm:t>
        <a:bodyPr/>
        <a:lstStyle/>
        <a:p>
          <a:endParaRPr lang="en-US"/>
        </a:p>
      </dgm:t>
    </dgm:pt>
    <dgm:pt modelId="{002F7429-466B-8D4D-807E-5C899104A6D4}" type="sibTrans" cxnId="{0DFCF09F-1CCC-8642-A315-F5042CB3B3F9}">
      <dgm:prSet/>
      <dgm:spPr/>
      <dgm:t>
        <a:bodyPr/>
        <a:lstStyle/>
        <a:p>
          <a:endParaRPr lang="en-US"/>
        </a:p>
      </dgm:t>
    </dgm:pt>
    <dgm:pt modelId="{7E899573-7EA0-EB47-A97C-302F71234045}">
      <dgm:prSet phldrT="[Text]"/>
      <dgm:spPr/>
      <dgm:t>
        <a:bodyPr/>
        <a:lstStyle/>
        <a:p>
          <a:r>
            <a:rPr lang="en-US" dirty="0" smtClean="0"/>
            <a:t>Campus Committee works through the activities to create  individual Campus Plan</a:t>
          </a:r>
          <a:endParaRPr lang="en-US" dirty="0"/>
        </a:p>
      </dgm:t>
    </dgm:pt>
    <dgm:pt modelId="{D6EC7C1D-FB1F-334A-9999-5AC79E200A91}" type="parTrans" cxnId="{C77D05F6-37DE-FC48-834A-664C94E46C59}">
      <dgm:prSet/>
      <dgm:spPr/>
      <dgm:t>
        <a:bodyPr/>
        <a:lstStyle/>
        <a:p>
          <a:endParaRPr lang="en-US"/>
        </a:p>
      </dgm:t>
    </dgm:pt>
    <dgm:pt modelId="{F894757F-D31E-9E43-A403-7EE97BB88041}" type="sibTrans" cxnId="{C77D05F6-37DE-FC48-834A-664C94E46C59}">
      <dgm:prSet/>
      <dgm:spPr/>
      <dgm:t>
        <a:bodyPr/>
        <a:lstStyle/>
        <a:p>
          <a:endParaRPr lang="en-US"/>
        </a:p>
      </dgm:t>
    </dgm:pt>
    <dgm:pt modelId="{7A777354-9456-E440-8B3F-2B445680CA02}">
      <dgm:prSet phldrT="[Text]"/>
      <dgm:spPr/>
      <dgm:t>
        <a:bodyPr/>
        <a:lstStyle/>
        <a:p>
          <a:r>
            <a:rPr lang="en-US" dirty="0" smtClean="0"/>
            <a:t>Collect Data</a:t>
          </a:r>
          <a:endParaRPr lang="en-US" dirty="0"/>
        </a:p>
      </dgm:t>
    </dgm:pt>
    <dgm:pt modelId="{7AC7076B-74F7-7E45-A1F2-DBF82FA7C37D}" type="parTrans" cxnId="{24472F20-633F-3A4B-B6F6-0DF5A1F45203}">
      <dgm:prSet/>
      <dgm:spPr/>
      <dgm:t>
        <a:bodyPr/>
        <a:lstStyle/>
        <a:p>
          <a:endParaRPr lang="en-US"/>
        </a:p>
      </dgm:t>
    </dgm:pt>
    <dgm:pt modelId="{EFEC6818-D3BA-CB45-A836-C12725F54A36}" type="sibTrans" cxnId="{24472F20-633F-3A4B-B6F6-0DF5A1F45203}">
      <dgm:prSet/>
      <dgm:spPr/>
      <dgm:t>
        <a:bodyPr/>
        <a:lstStyle/>
        <a:p>
          <a:endParaRPr lang="en-US"/>
        </a:p>
      </dgm:t>
    </dgm:pt>
    <dgm:pt modelId="{F6195202-57B5-3D47-B937-D6CFA5578129}" type="pres">
      <dgm:prSet presAssocID="{A460F6E2-1F80-5643-80ED-551D998761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78ED-4EBB-0247-B035-97D8A0A96F0F}" type="pres">
      <dgm:prSet presAssocID="{56F09793-A9E8-BF47-8303-A8B312AEBF5F}" presName="dummy" presStyleCnt="0"/>
      <dgm:spPr/>
    </dgm:pt>
    <dgm:pt modelId="{8E441405-1ECE-DC47-B8BB-B59FADEAEBD0}" type="pres">
      <dgm:prSet presAssocID="{56F09793-A9E8-BF47-8303-A8B312AEBF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E2120-C522-1D4A-949D-EFD85905544A}" type="pres">
      <dgm:prSet presAssocID="{C78151F5-BECC-3D41-9B67-E4729603924B}" presName="sibTrans" presStyleLbl="node1" presStyleIdx="0" presStyleCnt="5"/>
      <dgm:spPr/>
      <dgm:t>
        <a:bodyPr/>
        <a:lstStyle/>
        <a:p>
          <a:endParaRPr lang="en-US"/>
        </a:p>
      </dgm:t>
    </dgm:pt>
    <dgm:pt modelId="{DAC8F81B-1632-F647-B44E-BFBD788B49D9}" type="pres">
      <dgm:prSet presAssocID="{C13A9E5B-90E2-444A-9EC5-1033E04F5CBF}" presName="dummy" presStyleCnt="0"/>
      <dgm:spPr/>
    </dgm:pt>
    <dgm:pt modelId="{4BE2E11D-A5D7-D24E-81A4-43D3FCBF9EB3}" type="pres">
      <dgm:prSet presAssocID="{C13A9E5B-90E2-444A-9EC5-1033E04F5CB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B1B32-3BDC-2A4F-80C9-E2464B92B7C6}" type="pres">
      <dgm:prSet presAssocID="{FF8CC0EB-AFDE-784A-B6A0-C7E508D23816}" presName="sibTrans" presStyleLbl="node1" presStyleIdx="1" presStyleCnt="5"/>
      <dgm:spPr/>
      <dgm:t>
        <a:bodyPr/>
        <a:lstStyle/>
        <a:p>
          <a:endParaRPr lang="en-US"/>
        </a:p>
      </dgm:t>
    </dgm:pt>
    <dgm:pt modelId="{45556DEE-2E94-574B-B930-88566E47B05F}" type="pres">
      <dgm:prSet presAssocID="{7A777354-9456-E440-8B3F-2B445680CA02}" presName="dummy" presStyleCnt="0"/>
      <dgm:spPr/>
    </dgm:pt>
    <dgm:pt modelId="{88584F11-DD77-894B-A210-EF19A579A54F}" type="pres">
      <dgm:prSet presAssocID="{7A777354-9456-E440-8B3F-2B445680CA0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3DAB6-488B-6940-BBFD-F93F82C0F06D}" type="pres">
      <dgm:prSet presAssocID="{EFEC6818-D3BA-CB45-A836-C12725F54A36}" presName="sibTrans" presStyleLbl="node1" presStyleIdx="2" presStyleCnt="5"/>
      <dgm:spPr/>
      <dgm:t>
        <a:bodyPr/>
        <a:lstStyle/>
        <a:p>
          <a:endParaRPr lang="en-US"/>
        </a:p>
      </dgm:t>
    </dgm:pt>
    <dgm:pt modelId="{213DEECE-6379-4147-9B77-40AA8D90C66D}" type="pres">
      <dgm:prSet presAssocID="{7E899573-7EA0-EB47-A97C-302F71234045}" presName="dummy" presStyleCnt="0"/>
      <dgm:spPr/>
    </dgm:pt>
    <dgm:pt modelId="{389E60D5-BFC7-3246-8F46-7D57FE6B2A6E}" type="pres">
      <dgm:prSet presAssocID="{7E899573-7EA0-EB47-A97C-302F7123404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990E7-B5AC-884D-8ED2-6B6B926703AA}" type="pres">
      <dgm:prSet presAssocID="{F894757F-D31E-9E43-A403-7EE97BB88041}" presName="sibTrans" presStyleLbl="node1" presStyleIdx="3" presStyleCnt="5"/>
      <dgm:spPr/>
      <dgm:t>
        <a:bodyPr/>
        <a:lstStyle/>
        <a:p>
          <a:endParaRPr lang="en-US"/>
        </a:p>
      </dgm:t>
    </dgm:pt>
    <dgm:pt modelId="{C0477476-5FB9-F447-BB48-B1E95C9FB465}" type="pres">
      <dgm:prSet presAssocID="{A4905321-43FE-844E-8659-A7C4E29AADAB}" presName="dummy" presStyleCnt="0"/>
      <dgm:spPr/>
    </dgm:pt>
    <dgm:pt modelId="{E7469146-AA56-4F4E-A47B-C93B1A113228}" type="pres">
      <dgm:prSet presAssocID="{A4905321-43FE-844E-8659-A7C4E29AADA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4CBB2-0743-C442-876D-CBB75C815C58}" type="pres">
      <dgm:prSet presAssocID="{002F7429-466B-8D4D-807E-5C899104A6D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298B977-FEF7-AD4D-9078-74E9E6488A7F}" type="presOf" srcId="{A4905321-43FE-844E-8659-A7C4E29AADAB}" destId="{E7469146-AA56-4F4E-A47B-C93B1A113228}" srcOrd="0" destOrd="0" presId="urn:microsoft.com/office/officeart/2005/8/layout/cycle1"/>
    <dgm:cxn modelId="{C77D05F6-37DE-FC48-834A-664C94E46C59}" srcId="{A460F6E2-1F80-5643-80ED-551D99876169}" destId="{7E899573-7EA0-EB47-A97C-302F71234045}" srcOrd="3" destOrd="0" parTransId="{D6EC7C1D-FB1F-334A-9999-5AC79E200A91}" sibTransId="{F894757F-D31E-9E43-A403-7EE97BB88041}"/>
    <dgm:cxn modelId="{895566C1-D9DC-4E4E-B4D8-7EA47D04FA4C}" type="presOf" srcId="{C13A9E5B-90E2-444A-9EC5-1033E04F5CBF}" destId="{4BE2E11D-A5D7-D24E-81A4-43D3FCBF9EB3}" srcOrd="0" destOrd="0" presId="urn:microsoft.com/office/officeart/2005/8/layout/cycle1"/>
    <dgm:cxn modelId="{E36376D1-38EC-0C41-AAD1-F68B491C477E}" type="presOf" srcId="{7E899573-7EA0-EB47-A97C-302F71234045}" destId="{389E60D5-BFC7-3246-8F46-7D57FE6B2A6E}" srcOrd="0" destOrd="0" presId="urn:microsoft.com/office/officeart/2005/8/layout/cycle1"/>
    <dgm:cxn modelId="{A1B38F3C-CF70-3D46-BE4E-71B47EEA1F87}" type="presOf" srcId="{56F09793-A9E8-BF47-8303-A8B312AEBF5F}" destId="{8E441405-1ECE-DC47-B8BB-B59FADEAEBD0}" srcOrd="0" destOrd="0" presId="urn:microsoft.com/office/officeart/2005/8/layout/cycle1"/>
    <dgm:cxn modelId="{24472F20-633F-3A4B-B6F6-0DF5A1F45203}" srcId="{A460F6E2-1F80-5643-80ED-551D99876169}" destId="{7A777354-9456-E440-8B3F-2B445680CA02}" srcOrd="2" destOrd="0" parTransId="{7AC7076B-74F7-7E45-A1F2-DBF82FA7C37D}" sibTransId="{EFEC6818-D3BA-CB45-A836-C12725F54A36}"/>
    <dgm:cxn modelId="{8930F428-2BC7-8F4B-B7B6-3DCADE80F8AD}" type="presOf" srcId="{002F7429-466B-8D4D-807E-5C899104A6D4}" destId="{E184CBB2-0743-C442-876D-CBB75C815C58}" srcOrd="0" destOrd="0" presId="urn:microsoft.com/office/officeart/2005/8/layout/cycle1"/>
    <dgm:cxn modelId="{0DFCF09F-1CCC-8642-A315-F5042CB3B3F9}" srcId="{A460F6E2-1F80-5643-80ED-551D99876169}" destId="{A4905321-43FE-844E-8659-A7C4E29AADAB}" srcOrd="4" destOrd="0" parTransId="{BA83E82A-4E9D-5F46-B735-FE10AC598699}" sibTransId="{002F7429-466B-8D4D-807E-5C899104A6D4}"/>
    <dgm:cxn modelId="{00C328E4-FC00-AD44-8C47-41EAA6AB4735}" srcId="{A460F6E2-1F80-5643-80ED-551D99876169}" destId="{C13A9E5B-90E2-444A-9EC5-1033E04F5CBF}" srcOrd="1" destOrd="0" parTransId="{77298235-C54B-D446-A843-35EFA0CB93DA}" sibTransId="{FF8CC0EB-AFDE-784A-B6A0-C7E508D23816}"/>
    <dgm:cxn modelId="{80291977-8D56-0848-BA85-2FAFEF2989E4}" type="presOf" srcId="{A460F6E2-1F80-5643-80ED-551D99876169}" destId="{F6195202-57B5-3D47-B937-D6CFA5578129}" srcOrd="0" destOrd="0" presId="urn:microsoft.com/office/officeart/2005/8/layout/cycle1"/>
    <dgm:cxn modelId="{85CD5F20-A4DE-194C-95BD-C1F76BA84E51}" type="presOf" srcId="{FF8CC0EB-AFDE-784A-B6A0-C7E508D23816}" destId="{3E1B1B32-3BDC-2A4F-80C9-E2464B92B7C6}" srcOrd="0" destOrd="0" presId="urn:microsoft.com/office/officeart/2005/8/layout/cycle1"/>
    <dgm:cxn modelId="{5B308F77-1FB3-C740-B0E3-8D7A9FE469C4}" srcId="{A460F6E2-1F80-5643-80ED-551D99876169}" destId="{56F09793-A9E8-BF47-8303-A8B312AEBF5F}" srcOrd="0" destOrd="0" parTransId="{41C9F6D8-EED3-114C-B794-9C2400992287}" sibTransId="{C78151F5-BECC-3D41-9B67-E4729603924B}"/>
    <dgm:cxn modelId="{999A6516-A68D-AE42-880C-6B341EDA3B30}" type="presOf" srcId="{EFEC6818-D3BA-CB45-A836-C12725F54A36}" destId="{7D43DAB6-488B-6940-BBFD-F93F82C0F06D}" srcOrd="0" destOrd="0" presId="urn:microsoft.com/office/officeart/2005/8/layout/cycle1"/>
    <dgm:cxn modelId="{3A6FBE5A-BA47-1A41-994B-78CAD452C2C9}" type="presOf" srcId="{F894757F-D31E-9E43-A403-7EE97BB88041}" destId="{FA0990E7-B5AC-884D-8ED2-6B6B926703AA}" srcOrd="0" destOrd="0" presId="urn:microsoft.com/office/officeart/2005/8/layout/cycle1"/>
    <dgm:cxn modelId="{E7EBDE8E-A658-D742-AEEE-C6FB0C220AF4}" type="presOf" srcId="{C78151F5-BECC-3D41-9B67-E4729603924B}" destId="{237E2120-C522-1D4A-949D-EFD85905544A}" srcOrd="0" destOrd="0" presId="urn:microsoft.com/office/officeart/2005/8/layout/cycle1"/>
    <dgm:cxn modelId="{53E6DEE6-10E0-AC49-8FB0-8F99728B0714}" type="presOf" srcId="{7A777354-9456-E440-8B3F-2B445680CA02}" destId="{88584F11-DD77-894B-A210-EF19A579A54F}" srcOrd="0" destOrd="0" presId="urn:microsoft.com/office/officeart/2005/8/layout/cycle1"/>
    <dgm:cxn modelId="{01B39C8E-D1EC-A94C-B248-75DC47D16773}" type="presParOf" srcId="{F6195202-57B5-3D47-B937-D6CFA5578129}" destId="{34AC78ED-4EBB-0247-B035-97D8A0A96F0F}" srcOrd="0" destOrd="0" presId="urn:microsoft.com/office/officeart/2005/8/layout/cycle1"/>
    <dgm:cxn modelId="{D1C4FFDF-CC1F-4842-91CC-D9A38682632C}" type="presParOf" srcId="{F6195202-57B5-3D47-B937-D6CFA5578129}" destId="{8E441405-1ECE-DC47-B8BB-B59FADEAEBD0}" srcOrd="1" destOrd="0" presId="urn:microsoft.com/office/officeart/2005/8/layout/cycle1"/>
    <dgm:cxn modelId="{FCC96E84-2979-8046-A318-3C5E0C50CC5B}" type="presParOf" srcId="{F6195202-57B5-3D47-B937-D6CFA5578129}" destId="{237E2120-C522-1D4A-949D-EFD85905544A}" srcOrd="2" destOrd="0" presId="urn:microsoft.com/office/officeart/2005/8/layout/cycle1"/>
    <dgm:cxn modelId="{7E2479C2-0F02-284A-B3E1-B2C113E5F080}" type="presParOf" srcId="{F6195202-57B5-3D47-B937-D6CFA5578129}" destId="{DAC8F81B-1632-F647-B44E-BFBD788B49D9}" srcOrd="3" destOrd="0" presId="urn:microsoft.com/office/officeart/2005/8/layout/cycle1"/>
    <dgm:cxn modelId="{B6383EDC-2AF9-DC4F-B2C7-269995BF1E1B}" type="presParOf" srcId="{F6195202-57B5-3D47-B937-D6CFA5578129}" destId="{4BE2E11D-A5D7-D24E-81A4-43D3FCBF9EB3}" srcOrd="4" destOrd="0" presId="urn:microsoft.com/office/officeart/2005/8/layout/cycle1"/>
    <dgm:cxn modelId="{CFFC4343-F678-3B45-83E5-FB8F549C9947}" type="presParOf" srcId="{F6195202-57B5-3D47-B937-D6CFA5578129}" destId="{3E1B1B32-3BDC-2A4F-80C9-E2464B92B7C6}" srcOrd="5" destOrd="0" presId="urn:microsoft.com/office/officeart/2005/8/layout/cycle1"/>
    <dgm:cxn modelId="{BC557265-49D0-E84D-8244-ECBD6D9CE928}" type="presParOf" srcId="{F6195202-57B5-3D47-B937-D6CFA5578129}" destId="{45556DEE-2E94-574B-B930-88566E47B05F}" srcOrd="6" destOrd="0" presId="urn:microsoft.com/office/officeart/2005/8/layout/cycle1"/>
    <dgm:cxn modelId="{08661440-906E-A240-8398-8B6B4D9284C0}" type="presParOf" srcId="{F6195202-57B5-3D47-B937-D6CFA5578129}" destId="{88584F11-DD77-894B-A210-EF19A579A54F}" srcOrd="7" destOrd="0" presId="urn:microsoft.com/office/officeart/2005/8/layout/cycle1"/>
    <dgm:cxn modelId="{A78DD69F-1889-2E4E-A485-81C871D980F6}" type="presParOf" srcId="{F6195202-57B5-3D47-B937-D6CFA5578129}" destId="{7D43DAB6-488B-6940-BBFD-F93F82C0F06D}" srcOrd="8" destOrd="0" presId="urn:microsoft.com/office/officeart/2005/8/layout/cycle1"/>
    <dgm:cxn modelId="{12808B81-8A49-024D-A3C3-247A4E2BF052}" type="presParOf" srcId="{F6195202-57B5-3D47-B937-D6CFA5578129}" destId="{213DEECE-6379-4147-9B77-40AA8D90C66D}" srcOrd="9" destOrd="0" presId="urn:microsoft.com/office/officeart/2005/8/layout/cycle1"/>
    <dgm:cxn modelId="{EAB5BD9C-BBC1-7C42-A451-FBDF427ABF11}" type="presParOf" srcId="{F6195202-57B5-3D47-B937-D6CFA5578129}" destId="{389E60D5-BFC7-3246-8F46-7D57FE6B2A6E}" srcOrd="10" destOrd="0" presId="urn:microsoft.com/office/officeart/2005/8/layout/cycle1"/>
    <dgm:cxn modelId="{1C00E229-FE9D-3B4B-9C0A-993FDF602325}" type="presParOf" srcId="{F6195202-57B5-3D47-B937-D6CFA5578129}" destId="{FA0990E7-B5AC-884D-8ED2-6B6B926703AA}" srcOrd="11" destOrd="0" presId="urn:microsoft.com/office/officeart/2005/8/layout/cycle1"/>
    <dgm:cxn modelId="{648B631B-EB0E-B64F-AA85-CA56723B5508}" type="presParOf" srcId="{F6195202-57B5-3D47-B937-D6CFA5578129}" destId="{C0477476-5FB9-F447-BB48-B1E95C9FB465}" srcOrd="12" destOrd="0" presId="urn:microsoft.com/office/officeart/2005/8/layout/cycle1"/>
    <dgm:cxn modelId="{084D65D2-2419-D042-A4DD-08B888E5B622}" type="presParOf" srcId="{F6195202-57B5-3D47-B937-D6CFA5578129}" destId="{E7469146-AA56-4F4E-A47B-C93B1A113228}" srcOrd="13" destOrd="0" presId="urn:microsoft.com/office/officeart/2005/8/layout/cycle1"/>
    <dgm:cxn modelId="{B13A1443-178C-3041-8A24-875BEE4C745D}" type="presParOf" srcId="{F6195202-57B5-3D47-B937-D6CFA5578129}" destId="{E184CBB2-0743-C442-876D-CBB75C815C5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60F6E2-1F80-5643-80ED-551D99876169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09793-A9E8-BF47-8303-A8B312AEBF5F}">
      <dgm:prSet phldrT="[Text]"/>
      <dgm:spPr/>
      <dgm:t>
        <a:bodyPr/>
        <a:lstStyle/>
        <a:p>
          <a:r>
            <a:rPr lang="en-US" dirty="0" smtClean="0"/>
            <a:t>Self-evaluate</a:t>
          </a:r>
          <a:endParaRPr lang="en-US" dirty="0"/>
        </a:p>
      </dgm:t>
    </dgm:pt>
    <dgm:pt modelId="{41C9F6D8-EED3-114C-B794-9C2400992287}" type="parTrans" cxnId="{5B308F77-1FB3-C740-B0E3-8D7A9FE469C4}">
      <dgm:prSet/>
      <dgm:spPr/>
      <dgm:t>
        <a:bodyPr/>
        <a:lstStyle/>
        <a:p>
          <a:endParaRPr lang="en-US"/>
        </a:p>
      </dgm:t>
    </dgm:pt>
    <dgm:pt modelId="{C78151F5-BECC-3D41-9B67-E4729603924B}" type="sibTrans" cxnId="{5B308F77-1FB3-C740-B0E3-8D7A9FE469C4}">
      <dgm:prSet/>
      <dgm:spPr/>
      <dgm:t>
        <a:bodyPr/>
        <a:lstStyle/>
        <a:p>
          <a:endParaRPr lang="en-US"/>
        </a:p>
      </dgm:t>
    </dgm:pt>
    <dgm:pt modelId="{C13A9E5B-90E2-444A-9EC5-1033E04F5CBF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Campus Committee attends training</a:t>
          </a:r>
          <a:endParaRPr lang="en-US" sz="1800" b="1" dirty="0">
            <a:solidFill>
              <a:srgbClr val="FF0000"/>
            </a:solidFill>
          </a:endParaRPr>
        </a:p>
      </dgm:t>
    </dgm:pt>
    <dgm:pt modelId="{77298235-C54B-D446-A843-35EFA0CB93DA}" type="parTrans" cxnId="{00C328E4-FC00-AD44-8C47-41EAA6AB4735}">
      <dgm:prSet/>
      <dgm:spPr/>
      <dgm:t>
        <a:bodyPr/>
        <a:lstStyle/>
        <a:p>
          <a:endParaRPr lang="en-US"/>
        </a:p>
      </dgm:t>
    </dgm:pt>
    <dgm:pt modelId="{FF8CC0EB-AFDE-784A-B6A0-C7E508D23816}" type="sibTrans" cxnId="{00C328E4-FC00-AD44-8C47-41EAA6AB4735}">
      <dgm:prSet/>
      <dgm:spPr/>
      <dgm:t>
        <a:bodyPr/>
        <a:lstStyle/>
        <a:p>
          <a:endParaRPr lang="en-US"/>
        </a:p>
      </dgm:t>
    </dgm:pt>
    <dgm:pt modelId="{A4905321-43FE-844E-8659-A7C4E29AADAB}">
      <dgm:prSet phldrT="[Text]"/>
      <dgm:spPr/>
      <dgm:t>
        <a:bodyPr/>
        <a:lstStyle/>
        <a:p>
          <a:r>
            <a:rPr lang="en-US" dirty="0" smtClean="0"/>
            <a:t>Campus Committee trains campus</a:t>
          </a:r>
          <a:endParaRPr lang="en-US" dirty="0"/>
        </a:p>
      </dgm:t>
    </dgm:pt>
    <dgm:pt modelId="{BA83E82A-4E9D-5F46-B735-FE10AC598699}" type="parTrans" cxnId="{0DFCF09F-1CCC-8642-A315-F5042CB3B3F9}">
      <dgm:prSet/>
      <dgm:spPr/>
      <dgm:t>
        <a:bodyPr/>
        <a:lstStyle/>
        <a:p>
          <a:endParaRPr lang="en-US"/>
        </a:p>
      </dgm:t>
    </dgm:pt>
    <dgm:pt modelId="{002F7429-466B-8D4D-807E-5C899104A6D4}" type="sibTrans" cxnId="{0DFCF09F-1CCC-8642-A315-F5042CB3B3F9}">
      <dgm:prSet/>
      <dgm:spPr/>
      <dgm:t>
        <a:bodyPr/>
        <a:lstStyle/>
        <a:p>
          <a:endParaRPr lang="en-US"/>
        </a:p>
      </dgm:t>
    </dgm:pt>
    <dgm:pt modelId="{7E899573-7EA0-EB47-A97C-302F71234045}">
      <dgm:prSet phldrT="[Text]"/>
      <dgm:spPr/>
      <dgm:t>
        <a:bodyPr/>
        <a:lstStyle/>
        <a:p>
          <a:r>
            <a:rPr lang="en-US" dirty="0" smtClean="0"/>
            <a:t>Campus Committee works through the activities to create  individual Campus Plan</a:t>
          </a:r>
          <a:endParaRPr lang="en-US" dirty="0"/>
        </a:p>
      </dgm:t>
    </dgm:pt>
    <dgm:pt modelId="{D6EC7C1D-FB1F-334A-9999-5AC79E200A91}" type="parTrans" cxnId="{C77D05F6-37DE-FC48-834A-664C94E46C59}">
      <dgm:prSet/>
      <dgm:spPr/>
      <dgm:t>
        <a:bodyPr/>
        <a:lstStyle/>
        <a:p>
          <a:endParaRPr lang="en-US"/>
        </a:p>
      </dgm:t>
    </dgm:pt>
    <dgm:pt modelId="{F894757F-D31E-9E43-A403-7EE97BB88041}" type="sibTrans" cxnId="{C77D05F6-37DE-FC48-834A-664C94E46C59}">
      <dgm:prSet/>
      <dgm:spPr/>
      <dgm:t>
        <a:bodyPr/>
        <a:lstStyle/>
        <a:p>
          <a:endParaRPr lang="en-US"/>
        </a:p>
      </dgm:t>
    </dgm:pt>
    <dgm:pt modelId="{7A777354-9456-E440-8B3F-2B445680CA02}">
      <dgm:prSet phldrT="[Text]"/>
      <dgm:spPr/>
      <dgm:t>
        <a:bodyPr/>
        <a:lstStyle/>
        <a:p>
          <a:r>
            <a:rPr lang="en-US" dirty="0" smtClean="0"/>
            <a:t>Collect Data</a:t>
          </a:r>
          <a:endParaRPr lang="en-US" dirty="0"/>
        </a:p>
      </dgm:t>
    </dgm:pt>
    <dgm:pt modelId="{7AC7076B-74F7-7E45-A1F2-DBF82FA7C37D}" type="parTrans" cxnId="{24472F20-633F-3A4B-B6F6-0DF5A1F45203}">
      <dgm:prSet/>
      <dgm:spPr/>
      <dgm:t>
        <a:bodyPr/>
        <a:lstStyle/>
        <a:p>
          <a:endParaRPr lang="en-US"/>
        </a:p>
      </dgm:t>
    </dgm:pt>
    <dgm:pt modelId="{EFEC6818-D3BA-CB45-A836-C12725F54A36}" type="sibTrans" cxnId="{24472F20-633F-3A4B-B6F6-0DF5A1F45203}">
      <dgm:prSet/>
      <dgm:spPr/>
      <dgm:t>
        <a:bodyPr/>
        <a:lstStyle/>
        <a:p>
          <a:endParaRPr lang="en-US"/>
        </a:p>
      </dgm:t>
    </dgm:pt>
    <dgm:pt modelId="{F6195202-57B5-3D47-B937-D6CFA5578129}" type="pres">
      <dgm:prSet presAssocID="{A460F6E2-1F80-5643-80ED-551D998761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78ED-4EBB-0247-B035-97D8A0A96F0F}" type="pres">
      <dgm:prSet presAssocID="{56F09793-A9E8-BF47-8303-A8B312AEBF5F}" presName="dummy" presStyleCnt="0"/>
      <dgm:spPr/>
    </dgm:pt>
    <dgm:pt modelId="{8E441405-1ECE-DC47-B8BB-B59FADEAEBD0}" type="pres">
      <dgm:prSet presAssocID="{56F09793-A9E8-BF47-8303-A8B312AEBF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E2120-C522-1D4A-949D-EFD85905544A}" type="pres">
      <dgm:prSet presAssocID="{C78151F5-BECC-3D41-9B67-E4729603924B}" presName="sibTrans" presStyleLbl="node1" presStyleIdx="0" presStyleCnt="5"/>
      <dgm:spPr/>
      <dgm:t>
        <a:bodyPr/>
        <a:lstStyle/>
        <a:p>
          <a:endParaRPr lang="en-US"/>
        </a:p>
      </dgm:t>
    </dgm:pt>
    <dgm:pt modelId="{DAC8F81B-1632-F647-B44E-BFBD788B49D9}" type="pres">
      <dgm:prSet presAssocID="{C13A9E5B-90E2-444A-9EC5-1033E04F5CBF}" presName="dummy" presStyleCnt="0"/>
      <dgm:spPr/>
    </dgm:pt>
    <dgm:pt modelId="{4BE2E11D-A5D7-D24E-81A4-43D3FCBF9EB3}" type="pres">
      <dgm:prSet presAssocID="{C13A9E5B-90E2-444A-9EC5-1033E04F5CB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B1B32-3BDC-2A4F-80C9-E2464B92B7C6}" type="pres">
      <dgm:prSet presAssocID="{FF8CC0EB-AFDE-784A-B6A0-C7E508D23816}" presName="sibTrans" presStyleLbl="node1" presStyleIdx="1" presStyleCnt="5"/>
      <dgm:spPr/>
      <dgm:t>
        <a:bodyPr/>
        <a:lstStyle/>
        <a:p>
          <a:endParaRPr lang="en-US"/>
        </a:p>
      </dgm:t>
    </dgm:pt>
    <dgm:pt modelId="{45556DEE-2E94-574B-B930-88566E47B05F}" type="pres">
      <dgm:prSet presAssocID="{7A777354-9456-E440-8B3F-2B445680CA02}" presName="dummy" presStyleCnt="0"/>
      <dgm:spPr/>
    </dgm:pt>
    <dgm:pt modelId="{88584F11-DD77-894B-A210-EF19A579A54F}" type="pres">
      <dgm:prSet presAssocID="{7A777354-9456-E440-8B3F-2B445680CA0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3DAB6-488B-6940-BBFD-F93F82C0F06D}" type="pres">
      <dgm:prSet presAssocID="{EFEC6818-D3BA-CB45-A836-C12725F54A36}" presName="sibTrans" presStyleLbl="node1" presStyleIdx="2" presStyleCnt="5"/>
      <dgm:spPr/>
      <dgm:t>
        <a:bodyPr/>
        <a:lstStyle/>
        <a:p>
          <a:endParaRPr lang="en-US"/>
        </a:p>
      </dgm:t>
    </dgm:pt>
    <dgm:pt modelId="{213DEECE-6379-4147-9B77-40AA8D90C66D}" type="pres">
      <dgm:prSet presAssocID="{7E899573-7EA0-EB47-A97C-302F71234045}" presName="dummy" presStyleCnt="0"/>
      <dgm:spPr/>
    </dgm:pt>
    <dgm:pt modelId="{389E60D5-BFC7-3246-8F46-7D57FE6B2A6E}" type="pres">
      <dgm:prSet presAssocID="{7E899573-7EA0-EB47-A97C-302F7123404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990E7-B5AC-884D-8ED2-6B6B926703AA}" type="pres">
      <dgm:prSet presAssocID="{F894757F-D31E-9E43-A403-7EE97BB88041}" presName="sibTrans" presStyleLbl="node1" presStyleIdx="3" presStyleCnt="5"/>
      <dgm:spPr/>
      <dgm:t>
        <a:bodyPr/>
        <a:lstStyle/>
        <a:p>
          <a:endParaRPr lang="en-US"/>
        </a:p>
      </dgm:t>
    </dgm:pt>
    <dgm:pt modelId="{C0477476-5FB9-F447-BB48-B1E95C9FB465}" type="pres">
      <dgm:prSet presAssocID="{A4905321-43FE-844E-8659-A7C4E29AADAB}" presName="dummy" presStyleCnt="0"/>
      <dgm:spPr/>
    </dgm:pt>
    <dgm:pt modelId="{E7469146-AA56-4F4E-A47B-C93B1A113228}" type="pres">
      <dgm:prSet presAssocID="{A4905321-43FE-844E-8659-A7C4E29AADA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4CBB2-0743-C442-876D-CBB75C815C58}" type="pres">
      <dgm:prSet presAssocID="{002F7429-466B-8D4D-807E-5C899104A6D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3E763EE-E2A1-E749-BD9E-7A518D8CCD99}" type="presOf" srcId="{A460F6E2-1F80-5643-80ED-551D99876169}" destId="{F6195202-57B5-3D47-B937-D6CFA5578129}" srcOrd="0" destOrd="0" presId="urn:microsoft.com/office/officeart/2005/8/layout/cycle1"/>
    <dgm:cxn modelId="{C77D05F6-37DE-FC48-834A-664C94E46C59}" srcId="{A460F6E2-1F80-5643-80ED-551D99876169}" destId="{7E899573-7EA0-EB47-A97C-302F71234045}" srcOrd="3" destOrd="0" parTransId="{D6EC7C1D-FB1F-334A-9999-5AC79E200A91}" sibTransId="{F894757F-D31E-9E43-A403-7EE97BB88041}"/>
    <dgm:cxn modelId="{DF326EB4-284F-3B46-A50D-9F8AE8C2AB57}" type="presOf" srcId="{56F09793-A9E8-BF47-8303-A8B312AEBF5F}" destId="{8E441405-1ECE-DC47-B8BB-B59FADEAEBD0}" srcOrd="0" destOrd="0" presId="urn:microsoft.com/office/officeart/2005/8/layout/cycle1"/>
    <dgm:cxn modelId="{D6C1FC23-1167-D341-9342-BC5A7BD9CF24}" type="presOf" srcId="{C78151F5-BECC-3D41-9B67-E4729603924B}" destId="{237E2120-C522-1D4A-949D-EFD85905544A}" srcOrd="0" destOrd="0" presId="urn:microsoft.com/office/officeart/2005/8/layout/cycle1"/>
    <dgm:cxn modelId="{DCA854EB-B4CC-494F-9D1E-7A2B1DA5C974}" type="presOf" srcId="{A4905321-43FE-844E-8659-A7C4E29AADAB}" destId="{E7469146-AA56-4F4E-A47B-C93B1A113228}" srcOrd="0" destOrd="0" presId="urn:microsoft.com/office/officeart/2005/8/layout/cycle1"/>
    <dgm:cxn modelId="{24472F20-633F-3A4B-B6F6-0DF5A1F45203}" srcId="{A460F6E2-1F80-5643-80ED-551D99876169}" destId="{7A777354-9456-E440-8B3F-2B445680CA02}" srcOrd="2" destOrd="0" parTransId="{7AC7076B-74F7-7E45-A1F2-DBF82FA7C37D}" sibTransId="{EFEC6818-D3BA-CB45-A836-C12725F54A36}"/>
    <dgm:cxn modelId="{45E53C7A-0A90-9E4B-BF61-5FEAD4C6A055}" type="presOf" srcId="{7E899573-7EA0-EB47-A97C-302F71234045}" destId="{389E60D5-BFC7-3246-8F46-7D57FE6B2A6E}" srcOrd="0" destOrd="0" presId="urn:microsoft.com/office/officeart/2005/8/layout/cycle1"/>
    <dgm:cxn modelId="{0DFCF09F-1CCC-8642-A315-F5042CB3B3F9}" srcId="{A460F6E2-1F80-5643-80ED-551D99876169}" destId="{A4905321-43FE-844E-8659-A7C4E29AADAB}" srcOrd="4" destOrd="0" parTransId="{BA83E82A-4E9D-5F46-B735-FE10AC598699}" sibTransId="{002F7429-466B-8D4D-807E-5C899104A6D4}"/>
    <dgm:cxn modelId="{00C328E4-FC00-AD44-8C47-41EAA6AB4735}" srcId="{A460F6E2-1F80-5643-80ED-551D99876169}" destId="{C13A9E5B-90E2-444A-9EC5-1033E04F5CBF}" srcOrd="1" destOrd="0" parTransId="{77298235-C54B-D446-A843-35EFA0CB93DA}" sibTransId="{FF8CC0EB-AFDE-784A-B6A0-C7E508D23816}"/>
    <dgm:cxn modelId="{FA57050A-5758-3F41-A38C-38A6D92D1DAC}" type="presOf" srcId="{002F7429-466B-8D4D-807E-5C899104A6D4}" destId="{E184CBB2-0743-C442-876D-CBB75C815C58}" srcOrd="0" destOrd="0" presId="urn:microsoft.com/office/officeart/2005/8/layout/cycle1"/>
    <dgm:cxn modelId="{9136BF12-F143-534A-997D-EE26592325C3}" type="presOf" srcId="{EFEC6818-D3BA-CB45-A836-C12725F54A36}" destId="{7D43DAB6-488B-6940-BBFD-F93F82C0F06D}" srcOrd="0" destOrd="0" presId="urn:microsoft.com/office/officeart/2005/8/layout/cycle1"/>
    <dgm:cxn modelId="{5B308F77-1FB3-C740-B0E3-8D7A9FE469C4}" srcId="{A460F6E2-1F80-5643-80ED-551D99876169}" destId="{56F09793-A9E8-BF47-8303-A8B312AEBF5F}" srcOrd="0" destOrd="0" parTransId="{41C9F6D8-EED3-114C-B794-9C2400992287}" sibTransId="{C78151F5-BECC-3D41-9B67-E4729603924B}"/>
    <dgm:cxn modelId="{919C4FA4-E19A-6E44-B2B6-561788C06A0F}" type="presOf" srcId="{7A777354-9456-E440-8B3F-2B445680CA02}" destId="{88584F11-DD77-894B-A210-EF19A579A54F}" srcOrd="0" destOrd="0" presId="urn:microsoft.com/office/officeart/2005/8/layout/cycle1"/>
    <dgm:cxn modelId="{247F89AD-0119-7D4F-AFE6-30A06B23350C}" type="presOf" srcId="{F894757F-D31E-9E43-A403-7EE97BB88041}" destId="{FA0990E7-B5AC-884D-8ED2-6B6B926703AA}" srcOrd="0" destOrd="0" presId="urn:microsoft.com/office/officeart/2005/8/layout/cycle1"/>
    <dgm:cxn modelId="{94E93406-EDAC-9045-BB67-9BA08B405D22}" type="presOf" srcId="{C13A9E5B-90E2-444A-9EC5-1033E04F5CBF}" destId="{4BE2E11D-A5D7-D24E-81A4-43D3FCBF9EB3}" srcOrd="0" destOrd="0" presId="urn:microsoft.com/office/officeart/2005/8/layout/cycle1"/>
    <dgm:cxn modelId="{A9A0B176-E4DE-F149-B99A-EDDF9F481FAC}" type="presOf" srcId="{FF8CC0EB-AFDE-784A-B6A0-C7E508D23816}" destId="{3E1B1B32-3BDC-2A4F-80C9-E2464B92B7C6}" srcOrd="0" destOrd="0" presId="urn:microsoft.com/office/officeart/2005/8/layout/cycle1"/>
    <dgm:cxn modelId="{6762028B-C9DB-734B-BD4F-787788E5F201}" type="presParOf" srcId="{F6195202-57B5-3D47-B937-D6CFA5578129}" destId="{34AC78ED-4EBB-0247-B035-97D8A0A96F0F}" srcOrd="0" destOrd="0" presId="urn:microsoft.com/office/officeart/2005/8/layout/cycle1"/>
    <dgm:cxn modelId="{D2CB1A5E-C3D0-1F4E-9F2D-5D02E9779D88}" type="presParOf" srcId="{F6195202-57B5-3D47-B937-D6CFA5578129}" destId="{8E441405-1ECE-DC47-B8BB-B59FADEAEBD0}" srcOrd="1" destOrd="0" presId="urn:microsoft.com/office/officeart/2005/8/layout/cycle1"/>
    <dgm:cxn modelId="{4C6859E1-3727-9141-A30F-6DEB8A24777E}" type="presParOf" srcId="{F6195202-57B5-3D47-B937-D6CFA5578129}" destId="{237E2120-C522-1D4A-949D-EFD85905544A}" srcOrd="2" destOrd="0" presId="urn:microsoft.com/office/officeart/2005/8/layout/cycle1"/>
    <dgm:cxn modelId="{6A079CB6-25A5-014A-B5CC-BDB64A118498}" type="presParOf" srcId="{F6195202-57B5-3D47-B937-D6CFA5578129}" destId="{DAC8F81B-1632-F647-B44E-BFBD788B49D9}" srcOrd="3" destOrd="0" presId="urn:microsoft.com/office/officeart/2005/8/layout/cycle1"/>
    <dgm:cxn modelId="{2006EF67-9D78-8F43-A2F1-FC6E4DFCBD66}" type="presParOf" srcId="{F6195202-57B5-3D47-B937-D6CFA5578129}" destId="{4BE2E11D-A5D7-D24E-81A4-43D3FCBF9EB3}" srcOrd="4" destOrd="0" presId="urn:microsoft.com/office/officeart/2005/8/layout/cycle1"/>
    <dgm:cxn modelId="{7DB44B5F-1BC6-7848-B254-A14D5E76E136}" type="presParOf" srcId="{F6195202-57B5-3D47-B937-D6CFA5578129}" destId="{3E1B1B32-3BDC-2A4F-80C9-E2464B92B7C6}" srcOrd="5" destOrd="0" presId="urn:microsoft.com/office/officeart/2005/8/layout/cycle1"/>
    <dgm:cxn modelId="{65D009FA-41E7-4E46-9A06-7235E5DBE0F2}" type="presParOf" srcId="{F6195202-57B5-3D47-B937-D6CFA5578129}" destId="{45556DEE-2E94-574B-B930-88566E47B05F}" srcOrd="6" destOrd="0" presId="urn:microsoft.com/office/officeart/2005/8/layout/cycle1"/>
    <dgm:cxn modelId="{61568DC7-A4E2-C941-AB1A-D4B0654831DD}" type="presParOf" srcId="{F6195202-57B5-3D47-B937-D6CFA5578129}" destId="{88584F11-DD77-894B-A210-EF19A579A54F}" srcOrd="7" destOrd="0" presId="urn:microsoft.com/office/officeart/2005/8/layout/cycle1"/>
    <dgm:cxn modelId="{DC76218F-1A97-5247-80E0-1328F2FFA594}" type="presParOf" srcId="{F6195202-57B5-3D47-B937-D6CFA5578129}" destId="{7D43DAB6-488B-6940-BBFD-F93F82C0F06D}" srcOrd="8" destOrd="0" presId="urn:microsoft.com/office/officeart/2005/8/layout/cycle1"/>
    <dgm:cxn modelId="{FAB3C7CE-9A77-F449-A807-5F3AF71A2A71}" type="presParOf" srcId="{F6195202-57B5-3D47-B937-D6CFA5578129}" destId="{213DEECE-6379-4147-9B77-40AA8D90C66D}" srcOrd="9" destOrd="0" presId="urn:microsoft.com/office/officeart/2005/8/layout/cycle1"/>
    <dgm:cxn modelId="{91329614-B5D6-9F46-AF94-682B343DEC76}" type="presParOf" srcId="{F6195202-57B5-3D47-B937-D6CFA5578129}" destId="{389E60D5-BFC7-3246-8F46-7D57FE6B2A6E}" srcOrd="10" destOrd="0" presId="urn:microsoft.com/office/officeart/2005/8/layout/cycle1"/>
    <dgm:cxn modelId="{9F0BF563-E3D6-C549-912A-A0EA42593E3C}" type="presParOf" srcId="{F6195202-57B5-3D47-B937-D6CFA5578129}" destId="{FA0990E7-B5AC-884D-8ED2-6B6B926703AA}" srcOrd="11" destOrd="0" presId="urn:microsoft.com/office/officeart/2005/8/layout/cycle1"/>
    <dgm:cxn modelId="{67D022D3-9320-2746-81DC-7A9C994CDF72}" type="presParOf" srcId="{F6195202-57B5-3D47-B937-D6CFA5578129}" destId="{C0477476-5FB9-F447-BB48-B1E95C9FB465}" srcOrd="12" destOrd="0" presId="urn:microsoft.com/office/officeart/2005/8/layout/cycle1"/>
    <dgm:cxn modelId="{7D0F5B7D-C1D9-D348-9F14-805DA0A9058C}" type="presParOf" srcId="{F6195202-57B5-3D47-B937-D6CFA5578129}" destId="{E7469146-AA56-4F4E-A47B-C93B1A113228}" srcOrd="13" destOrd="0" presId="urn:microsoft.com/office/officeart/2005/8/layout/cycle1"/>
    <dgm:cxn modelId="{35CCC68C-5637-6C44-86C9-1E0D4C27C7C9}" type="presParOf" srcId="{F6195202-57B5-3D47-B937-D6CFA5578129}" destId="{E184CBB2-0743-C442-876D-CBB75C815C5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430367-7605-494D-91F2-55352D932CC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AC5C09-51E2-D948-87FB-1BDE97AF1062}">
      <dgm:prSet phldrT="[Text]" custT="1"/>
      <dgm:spPr/>
      <dgm:t>
        <a:bodyPr/>
        <a:lstStyle/>
        <a:p>
          <a:r>
            <a:rPr lang="en-US" sz="1600" b="1" dirty="0" smtClean="0"/>
            <a:t>Administrator </a:t>
          </a:r>
          <a:r>
            <a:rPr lang="en-US" sz="1600" b="1" dirty="0"/>
            <a:t>(1)</a:t>
          </a:r>
        </a:p>
      </dgm:t>
    </dgm:pt>
    <dgm:pt modelId="{7A7AEE47-5D89-7C47-ACDA-429DA7B095AC}" type="parTrans" cxnId="{8B95878B-92F1-3E49-BF0D-C55D403853F0}">
      <dgm:prSet/>
      <dgm:spPr/>
      <dgm:t>
        <a:bodyPr/>
        <a:lstStyle/>
        <a:p>
          <a:endParaRPr lang="en-US"/>
        </a:p>
      </dgm:t>
    </dgm:pt>
    <dgm:pt modelId="{5C5ECCE1-5FE6-2040-8F22-5DF34417108C}" type="sibTrans" cxnId="{8B95878B-92F1-3E49-BF0D-C55D403853F0}">
      <dgm:prSet/>
      <dgm:spPr/>
      <dgm:t>
        <a:bodyPr/>
        <a:lstStyle/>
        <a:p>
          <a:endParaRPr lang="en-US"/>
        </a:p>
      </dgm:t>
    </dgm:pt>
    <dgm:pt modelId="{10304631-119D-5B44-A6D5-E648B05F10C6}">
      <dgm:prSet phldrT="[Text]" custT="1"/>
      <dgm:spPr/>
      <dgm:t>
        <a:bodyPr/>
        <a:lstStyle/>
        <a:p>
          <a:r>
            <a:rPr lang="en-US" sz="1400" dirty="0"/>
            <a:t>Campus Principal </a:t>
          </a:r>
          <a:r>
            <a:rPr lang="en-US" sz="1400" i="1" dirty="0"/>
            <a:t>(non-negotiable)</a:t>
          </a:r>
        </a:p>
      </dgm:t>
    </dgm:pt>
    <dgm:pt modelId="{3FEF2CA0-1E96-2B42-B508-6EC09CA23691}" type="parTrans" cxnId="{07AC1CC3-D79D-8E45-851B-997813A37B1A}">
      <dgm:prSet/>
      <dgm:spPr/>
      <dgm:t>
        <a:bodyPr/>
        <a:lstStyle/>
        <a:p>
          <a:endParaRPr lang="en-US"/>
        </a:p>
      </dgm:t>
    </dgm:pt>
    <dgm:pt modelId="{C7A3D5FA-F050-DB43-864B-01EC653E1DF7}" type="sibTrans" cxnId="{07AC1CC3-D79D-8E45-851B-997813A37B1A}">
      <dgm:prSet/>
      <dgm:spPr/>
      <dgm:t>
        <a:bodyPr/>
        <a:lstStyle/>
        <a:p>
          <a:endParaRPr lang="en-US"/>
        </a:p>
      </dgm:t>
    </dgm:pt>
    <dgm:pt modelId="{8A9293A8-560C-AF48-81D6-D4BADD9D0A70}">
      <dgm:prSet phldrT="[Text]" custT="1"/>
      <dgm:spPr/>
      <dgm:t>
        <a:bodyPr/>
        <a:lstStyle/>
        <a:p>
          <a:r>
            <a:rPr lang="en-US" sz="1400" dirty="0"/>
            <a:t>Assistant </a:t>
          </a:r>
          <a:r>
            <a:rPr lang="en-US" sz="1400" dirty="0" smtClean="0"/>
            <a:t>Principal </a:t>
          </a:r>
          <a:r>
            <a:rPr lang="en-US" sz="1400" i="1" dirty="0"/>
            <a:t>(optional) </a:t>
          </a:r>
        </a:p>
      </dgm:t>
    </dgm:pt>
    <dgm:pt modelId="{A4DC6E3E-E3FA-1146-93EC-BA4F44D45299}" type="parTrans" cxnId="{BC410B35-CBA4-BC48-AE1E-C05EC3E28CB7}">
      <dgm:prSet/>
      <dgm:spPr/>
      <dgm:t>
        <a:bodyPr/>
        <a:lstStyle/>
        <a:p>
          <a:endParaRPr lang="en-US"/>
        </a:p>
      </dgm:t>
    </dgm:pt>
    <dgm:pt modelId="{6F1BEA92-1C3F-8B4D-95F1-736F61A0719E}" type="sibTrans" cxnId="{BC410B35-CBA4-BC48-AE1E-C05EC3E28CB7}">
      <dgm:prSet/>
      <dgm:spPr/>
      <dgm:t>
        <a:bodyPr/>
        <a:lstStyle/>
        <a:p>
          <a:endParaRPr lang="en-US"/>
        </a:p>
      </dgm:t>
    </dgm:pt>
    <dgm:pt modelId="{3142F5E8-BA09-7E41-963B-0AA83EA95369}">
      <dgm:prSet phldrT="[Text]" custT="1"/>
      <dgm:spPr/>
      <dgm:t>
        <a:bodyPr/>
        <a:lstStyle/>
        <a:p>
          <a:r>
            <a:rPr lang="en-US" sz="1400" dirty="0"/>
            <a:t>Department / Grade Level Chair</a:t>
          </a:r>
        </a:p>
      </dgm:t>
    </dgm:pt>
    <dgm:pt modelId="{1EB1217E-996D-C840-BB99-9AC461BD3114}" type="parTrans" cxnId="{DDC4F652-F1E7-0946-84FF-7D67364A37C5}">
      <dgm:prSet/>
      <dgm:spPr/>
      <dgm:t>
        <a:bodyPr/>
        <a:lstStyle/>
        <a:p>
          <a:endParaRPr lang="en-US"/>
        </a:p>
      </dgm:t>
    </dgm:pt>
    <dgm:pt modelId="{E3436CDB-B68F-0444-98C3-9311118C34D3}" type="sibTrans" cxnId="{DDC4F652-F1E7-0946-84FF-7D67364A37C5}">
      <dgm:prSet/>
      <dgm:spPr/>
      <dgm:t>
        <a:bodyPr/>
        <a:lstStyle/>
        <a:p>
          <a:endParaRPr lang="en-US"/>
        </a:p>
      </dgm:t>
    </dgm:pt>
    <dgm:pt modelId="{D51AB8B1-3C4C-7F4D-9404-F608EF9CEB12}">
      <dgm:prSet phldrT="[Text]" custT="1"/>
      <dgm:spPr/>
      <dgm:t>
        <a:bodyPr/>
        <a:lstStyle/>
        <a:p>
          <a:r>
            <a:rPr lang="en-US" sz="1600" b="1" dirty="0"/>
            <a:t>Other Staff </a:t>
          </a:r>
          <a:r>
            <a:rPr lang="en-US" sz="1600" b="1" dirty="0" smtClean="0"/>
            <a:t>(</a:t>
          </a:r>
          <a:r>
            <a:rPr lang="en-US" sz="1600" b="1" dirty="0"/>
            <a:t>1-2)</a:t>
          </a:r>
        </a:p>
      </dgm:t>
    </dgm:pt>
    <dgm:pt modelId="{6F0CF984-D639-DA44-A905-A003F08B5151}" type="parTrans" cxnId="{2B3EACF5-342A-1A49-8691-ADB9BF19456C}">
      <dgm:prSet/>
      <dgm:spPr/>
      <dgm:t>
        <a:bodyPr/>
        <a:lstStyle/>
        <a:p>
          <a:endParaRPr lang="en-US"/>
        </a:p>
      </dgm:t>
    </dgm:pt>
    <dgm:pt modelId="{7E56F50B-B9B0-BF43-9BDE-56C5CB3E25B3}" type="sibTrans" cxnId="{2B3EACF5-342A-1A49-8691-ADB9BF19456C}">
      <dgm:prSet/>
      <dgm:spPr/>
      <dgm:t>
        <a:bodyPr/>
        <a:lstStyle/>
        <a:p>
          <a:endParaRPr lang="en-US"/>
        </a:p>
      </dgm:t>
    </dgm:pt>
    <dgm:pt modelId="{A9B5858C-05DA-3F49-93E7-2B5A8AA5E0FE}">
      <dgm:prSet phldrT="[Text]" custT="1"/>
      <dgm:spPr/>
      <dgm:t>
        <a:bodyPr/>
        <a:lstStyle/>
        <a:p>
          <a:r>
            <a:rPr lang="en-US" sz="1400" dirty="0"/>
            <a:t>Academic Dean</a:t>
          </a:r>
        </a:p>
      </dgm:t>
    </dgm:pt>
    <dgm:pt modelId="{31C80664-AA43-1743-9AC0-578712F1B1E1}" type="parTrans" cxnId="{772DC551-19D7-0D4D-BC9E-32E26D1CE020}">
      <dgm:prSet/>
      <dgm:spPr/>
      <dgm:t>
        <a:bodyPr/>
        <a:lstStyle/>
        <a:p>
          <a:endParaRPr lang="en-US"/>
        </a:p>
      </dgm:t>
    </dgm:pt>
    <dgm:pt modelId="{56FACF26-E179-E849-85D0-E8D2C530DB83}" type="sibTrans" cxnId="{772DC551-19D7-0D4D-BC9E-32E26D1CE020}">
      <dgm:prSet/>
      <dgm:spPr/>
      <dgm:t>
        <a:bodyPr/>
        <a:lstStyle/>
        <a:p>
          <a:endParaRPr lang="en-US"/>
        </a:p>
      </dgm:t>
    </dgm:pt>
    <dgm:pt modelId="{681F3AB2-8054-9244-A370-CAD8D107539E}">
      <dgm:prSet phldrT="[Text]" custT="1"/>
      <dgm:spPr/>
      <dgm:t>
        <a:bodyPr/>
        <a:lstStyle/>
        <a:p>
          <a:r>
            <a:rPr lang="en-US" sz="1400" dirty="0" smtClean="0"/>
            <a:t>General Education</a:t>
          </a:r>
          <a:endParaRPr lang="en-US" sz="1400" dirty="0"/>
        </a:p>
      </dgm:t>
    </dgm:pt>
    <dgm:pt modelId="{9607DC6F-7C25-944F-B182-F931EDB25EC4}" type="parTrans" cxnId="{B6D67D73-59AD-7E4E-B8C7-7A96397249B8}">
      <dgm:prSet/>
      <dgm:spPr/>
      <dgm:t>
        <a:bodyPr/>
        <a:lstStyle/>
        <a:p>
          <a:endParaRPr lang="en-US"/>
        </a:p>
      </dgm:t>
    </dgm:pt>
    <dgm:pt modelId="{5F7C6B9F-8FB2-EF41-86B8-F8519CD45E56}" type="sibTrans" cxnId="{B6D67D73-59AD-7E4E-B8C7-7A96397249B8}">
      <dgm:prSet/>
      <dgm:spPr/>
      <dgm:t>
        <a:bodyPr/>
        <a:lstStyle/>
        <a:p>
          <a:endParaRPr lang="en-US"/>
        </a:p>
      </dgm:t>
    </dgm:pt>
    <dgm:pt modelId="{772706C6-F522-574E-AD3C-37CA5B4ABCE6}">
      <dgm:prSet phldrT="[Text]" custT="1"/>
      <dgm:spPr/>
      <dgm:t>
        <a:bodyPr/>
        <a:lstStyle/>
        <a:p>
          <a:r>
            <a:rPr lang="en-US" sz="1600" b="1" dirty="0"/>
            <a:t>Other Leadership Positions (1)</a:t>
          </a:r>
        </a:p>
      </dgm:t>
    </dgm:pt>
    <dgm:pt modelId="{93CCE785-CF76-D342-9704-2768ECC019E5}" type="parTrans" cxnId="{3AAE4271-4A5E-1C43-BA2B-9D7D853AE06E}">
      <dgm:prSet/>
      <dgm:spPr/>
      <dgm:t>
        <a:bodyPr/>
        <a:lstStyle/>
        <a:p>
          <a:endParaRPr lang="en-US"/>
        </a:p>
      </dgm:t>
    </dgm:pt>
    <dgm:pt modelId="{3B76A68E-3858-B447-98D8-9DCC9CD1A9D6}" type="sibTrans" cxnId="{3AAE4271-4A5E-1C43-BA2B-9D7D853AE06E}">
      <dgm:prSet/>
      <dgm:spPr/>
      <dgm:t>
        <a:bodyPr/>
        <a:lstStyle/>
        <a:p>
          <a:endParaRPr lang="en-US"/>
        </a:p>
      </dgm:t>
    </dgm:pt>
    <dgm:pt modelId="{59DE8EAE-BDCF-BF43-BE1A-9C1488427E7E}">
      <dgm:prSet phldrT="[Text]" custT="1"/>
      <dgm:spPr/>
      <dgm:t>
        <a:bodyPr/>
        <a:lstStyle/>
        <a:p>
          <a:r>
            <a:rPr lang="en-US" sz="1400" dirty="0"/>
            <a:t>Special Education </a:t>
          </a:r>
          <a:r>
            <a:rPr lang="en-US" sz="1400" i="1" dirty="0"/>
            <a:t>(1 only)</a:t>
          </a:r>
        </a:p>
      </dgm:t>
    </dgm:pt>
    <dgm:pt modelId="{CA9D6C89-009A-574C-9ABE-0EE5DDFF39CD}" type="parTrans" cxnId="{A9BAD307-3218-1644-8B09-0BCDA9E4FFF2}">
      <dgm:prSet/>
      <dgm:spPr/>
      <dgm:t>
        <a:bodyPr/>
        <a:lstStyle/>
        <a:p>
          <a:endParaRPr lang="en-US"/>
        </a:p>
      </dgm:t>
    </dgm:pt>
    <dgm:pt modelId="{E9703EE5-5505-E54D-B4CE-C720A777FCC5}" type="sibTrans" cxnId="{A9BAD307-3218-1644-8B09-0BCDA9E4FFF2}">
      <dgm:prSet/>
      <dgm:spPr/>
      <dgm:t>
        <a:bodyPr/>
        <a:lstStyle/>
        <a:p>
          <a:endParaRPr lang="en-US"/>
        </a:p>
      </dgm:t>
    </dgm:pt>
    <dgm:pt modelId="{3F2BD8D6-9379-6F4F-A37E-22DB00AC99FE}">
      <dgm:prSet phldrT="[Text]" custT="1"/>
      <dgm:spPr/>
      <dgm:t>
        <a:bodyPr/>
        <a:lstStyle/>
        <a:p>
          <a:r>
            <a:rPr lang="en-US" sz="1600" b="1" dirty="0"/>
            <a:t>Core Content teachers (3-6)</a:t>
          </a:r>
        </a:p>
      </dgm:t>
    </dgm:pt>
    <dgm:pt modelId="{FBA1D0E8-FCE9-7E40-B618-BA357E2D33BB}" type="sibTrans" cxnId="{EA32DF93-AA46-9B46-928A-266B0CCA932E}">
      <dgm:prSet/>
      <dgm:spPr/>
      <dgm:t>
        <a:bodyPr/>
        <a:lstStyle/>
        <a:p>
          <a:endParaRPr lang="en-US"/>
        </a:p>
      </dgm:t>
    </dgm:pt>
    <dgm:pt modelId="{A4C7C3C2-D02F-2E49-B9A5-D5137033EF5E}" type="parTrans" cxnId="{EA32DF93-AA46-9B46-928A-266B0CCA932E}">
      <dgm:prSet/>
      <dgm:spPr/>
      <dgm:t>
        <a:bodyPr/>
        <a:lstStyle/>
        <a:p>
          <a:endParaRPr lang="en-US"/>
        </a:p>
      </dgm:t>
    </dgm:pt>
    <dgm:pt modelId="{A2828EC1-24D4-FD45-B32A-8184DAB43774}">
      <dgm:prSet phldrT="[Text]" custT="1"/>
      <dgm:spPr/>
      <dgm:t>
        <a:bodyPr/>
        <a:lstStyle/>
        <a:p>
          <a:r>
            <a:rPr lang="en-US" sz="1400" dirty="0"/>
            <a:t>Counselor</a:t>
          </a:r>
        </a:p>
      </dgm:t>
    </dgm:pt>
    <dgm:pt modelId="{158451A1-DE82-9147-841B-273CADCFE6EB}" type="sibTrans" cxnId="{8B1B1A96-1117-F543-8D1B-6E673EF6AE63}">
      <dgm:prSet/>
      <dgm:spPr/>
      <dgm:t>
        <a:bodyPr/>
        <a:lstStyle/>
        <a:p>
          <a:endParaRPr lang="en-US"/>
        </a:p>
      </dgm:t>
    </dgm:pt>
    <dgm:pt modelId="{1C7513EF-CDCA-7849-B611-4ECFE4E95C3E}" type="parTrans" cxnId="{8B1B1A96-1117-F543-8D1B-6E673EF6AE63}">
      <dgm:prSet/>
      <dgm:spPr/>
      <dgm:t>
        <a:bodyPr/>
        <a:lstStyle/>
        <a:p>
          <a:endParaRPr lang="en-US"/>
        </a:p>
      </dgm:t>
    </dgm:pt>
    <dgm:pt modelId="{40A85757-18C3-E54E-B74B-E99FE183F05F}">
      <dgm:prSet phldrT="[Text]" custT="1"/>
      <dgm:spPr/>
      <dgm:t>
        <a:bodyPr/>
        <a:lstStyle/>
        <a:p>
          <a:r>
            <a:rPr lang="en-US" sz="1400" dirty="0"/>
            <a:t>Family Specialist</a:t>
          </a:r>
        </a:p>
      </dgm:t>
    </dgm:pt>
    <dgm:pt modelId="{B856370B-1084-814E-BB0C-D384BCF1B932}" type="sibTrans" cxnId="{59CA0BA7-CB1C-E14C-9463-B23085CDD919}">
      <dgm:prSet/>
      <dgm:spPr/>
      <dgm:t>
        <a:bodyPr/>
        <a:lstStyle/>
        <a:p>
          <a:endParaRPr lang="en-US"/>
        </a:p>
      </dgm:t>
    </dgm:pt>
    <dgm:pt modelId="{015DEECF-7052-704A-BAE7-D0B6663788FA}" type="parTrans" cxnId="{59CA0BA7-CB1C-E14C-9463-B23085CDD919}">
      <dgm:prSet/>
      <dgm:spPr/>
      <dgm:t>
        <a:bodyPr/>
        <a:lstStyle/>
        <a:p>
          <a:endParaRPr lang="en-US"/>
        </a:p>
      </dgm:t>
    </dgm:pt>
    <dgm:pt modelId="{FFDF2FED-48F5-C841-ADC1-C7018B693C97}">
      <dgm:prSet phldrT="[Text]" custT="1"/>
      <dgm:spPr/>
      <dgm:t>
        <a:bodyPr/>
        <a:lstStyle/>
        <a:p>
          <a:r>
            <a:rPr lang="en-US" sz="1400" dirty="0"/>
            <a:t>Elective Teacher </a:t>
          </a:r>
          <a:r>
            <a:rPr lang="en-US" sz="1400" i="1" dirty="0"/>
            <a:t>(</a:t>
          </a:r>
          <a:r>
            <a:rPr lang="en-US" sz="1400" i="1" dirty="0" err="1"/>
            <a:t>ie</a:t>
          </a:r>
          <a:r>
            <a:rPr lang="en-US" sz="1400" i="1" dirty="0"/>
            <a:t>: PE, Art, Music </a:t>
          </a:r>
          <a:r>
            <a:rPr lang="en-US" sz="1400" i="1" dirty="0" err="1"/>
            <a:t>etc</a:t>
          </a:r>
          <a:r>
            <a:rPr lang="en-US" sz="1400" i="1" dirty="0"/>
            <a:t>)</a:t>
          </a:r>
        </a:p>
      </dgm:t>
    </dgm:pt>
    <dgm:pt modelId="{E539C09B-1232-E94C-A5E3-9A2DD747CD9D}" type="sibTrans" cxnId="{5E19A0BA-4B6D-664A-B718-77D2847EB649}">
      <dgm:prSet/>
      <dgm:spPr/>
      <dgm:t>
        <a:bodyPr/>
        <a:lstStyle/>
        <a:p>
          <a:endParaRPr lang="en-US"/>
        </a:p>
      </dgm:t>
    </dgm:pt>
    <dgm:pt modelId="{F9453709-88BD-FE4A-AAA7-CD7398C847EF}" type="parTrans" cxnId="{5E19A0BA-4B6D-664A-B718-77D2847EB649}">
      <dgm:prSet/>
      <dgm:spPr/>
      <dgm:t>
        <a:bodyPr/>
        <a:lstStyle/>
        <a:p>
          <a:endParaRPr lang="en-US"/>
        </a:p>
      </dgm:t>
    </dgm:pt>
    <dgm:pt modelId="{5A04846D-C2BE-D24B-ABA0-8F49F9FB931D}">
      <dgm:prSet phldrT="[Text]" custT="1"/>
      <dgm:spPr/>
      <dgm:t>
        <a:bodyPr/>
        <a:lstStyle/>
        <a:p>
          <a:r>
            <a:rPr lang="en-US" sz="1400" dirty="0"/>
            <a:t>Instructional Coach</a:t>
          </a:r>
        </a:p>
      </dgm:t>
    </dgm:pt>
    <dgm:pt modelId="{DD67D207-954A-5444-9EC9-C470A54FDF61}" type="parTrans" cxnId="{46A7C2F4-CA1A-2D4C-89E1-6FE4DF2B6467}">
      <dgm:prSet/>
      <dgm:spPr/>
      <dgm:t>
        <a:bodyPr/>
        <a:lstStyle/>
        <a:p>
          <a:endParaRPr lang="en-US"/>
        </a:p>
      </dgm:t>
    </dgm:pt>
    <dgm:pt modelId="{7179DBF4-2AE0-3A4B-A0BD-674B359637B4}" type="sibTrans" cxnId="{46A7C2F4-CA1A-2D4C-89E1-6FE4DF2B6467}">
      <dgm:prSet/>
      <dgm:spPr/>
      <dgm:t>
        <a:bodyPr/>
        <a:lstStyle/>
        <a:p>
          <a:endParaRPr lang="en-US"/>
        </a:p>
      </dgm:t>
    </dgm:pt>
    <dgm:pt modelId="{F38A0E68-0FEA-5F44-BFFB-4F78653A0ED2}">
      <dgm:prSet phldrT="[Text]" custT="1"/>
      <dgm:spPr/>
      <dgm:t>
        <a:bodyPr/>
        <a:lstStyle/>
        <a:p>
          <a:r>
            <a:rPr lang="en-US" sz="1400" dirty="0"/>
            <a:t>Paraprofessional</a:t>
          </a:r>
          <a:r>
            <a:rPr lang="en-US" sz="1400" i="1" dirty="0"/>
            <a:t>*</a:t>
          </a:r>
          <a:r>
            <a:rPr lang="en-US" sz="1400" dirty="0"/>
            <a:t>                  </a:t>
          </a:r>
        </a:p>
      </dgm:t>
    </dgm:pt>
    <dgm:pt modelId="{42A44461-CA1A-3740-9202-F55F768F82D8}" type="parTrans" cxnId="{B58D2E12-74D6-FE43-856E-488577370E56}">
      <dgm:prSet/>
      <dgm:spPr/>
      <dgm:t>
        <a:bodyPr/>
        <a:lstStyle/>
        <a:p>
          <a:endParaRPr lang="en-US"/>
        </a:p>
      </dgm:t>
    </dgm:pt>
    <dgm:pt modelId="{8E123792-5AB7-C542-95C3-152CCACE39F5}" type="sibTrans" cxnId="{B58D2E12-74D6-FE43-856E-488577370E56}">
      <dgm:prSet/>
      <dgm:spPr/>
      <dgm:t>
        <a:bodyPr/>
        <a:lstStyle/>
        <a:p>
          <a:endParaRPr lang="en-US"/>
        </a:p>
      </dgm:t>
    </dgm:pt>
    <dgm:pt modelId="{FCA389F7-7A1E-C343-A501-B76D25CBD587}" type="pres">
      <dgm:prSet presAssocID="{0B430367-7605-494D-91F2-55352D932C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3A2DCE-955A-7F44-924C-5CA5581C884A}" type="pres">
      <dgm:prSet presAssocID="{A7AC5C09-51E2-D948-87FB-1BDE97AF1062}" presName="linNode" presStyleCnt="0"/>
      <dgm:spPr/>
    </dgm:pt>
    <dgm:pt modelId="{0D23FEE5-4A35-CB4B-865D-B578EA4D700A}" type="pres">
      <dgm:prSet presAssocID="{A7AC5C09-51E2-D948-87FB-1BDE97AF106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C444F-C3B2-354D-8E43-FDFF044E7FF1}" type="pres">
      <dgm:prSet presAssocID="{A7AC5C09-51E2-D948-87FB-1BDE97AF106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CA833-38A4-8C4F-AF27-6413F4587D78}" type="pres">
      <dgm:prSet presAssocID="{5C5ECCE1-5FE6-2040-8F22-5DF34417108C}" presName="sp" presStyleCnt="0"/>
      <dgm:spPr/>
    </dgm:pt>
    <dgm:pt modelId="{D10073AA-58F1-4846-A279-E464C6CA3AD6}" type="pres">
      <dgm:prSet presAssocID="{772706C6-F522-574E-AD3C-37CA5B4ABCE6}" presName="linNode" presStyleCnt="0"/>
      <dgm:spPr/>
    </dgm:pt>
    <dgm:pt modelId="{FDEFBDFE-AE83-7444-ABED-011E8A70895E}" type="pres">
      <dgm:prSet presAssocID="{772706C6-F522-574E-AD3C-37CA5B4ABCE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62394-541C-D64E-8D2B-3EEE56AA6081}" type="pres">
      <dgm:prSet presAssocID="{772706C6-F522-574E-AD3C-37CA5B4ABCE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F0C23-2707-D84C-89C0-46F770BFEE6A}" type="pres">
      <dgm:prSet presAssocID="{3B76A68E-3858-B447-98D8-9DCC9CD1A9D6}" presName="sp" presStyleCnt="0"/>
      <dgm:spPr/>
    </dgm:pt>
    <dgm:pt modelId="{B61628C8-AB24-DD49-A244-ABC39AB42620}" type="pres">
      <dgm:prSet presAssocID="{D51AB8B1-3C4C-7F4D-9404-F608EF9CEB12}" presName="linNode" presStyleCnt="0"/>
      <dgm:spPr/>
    </dgm:pt>
    <dgm:pt modelId="{5D7C8730-0098-4943-8E99-18444E721DEC}" type="pres">
      <dgm:prSet presAssocID="{D51AB8B1-3C4C-7F4D-9404-F608EF9CEB1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E54C0-3FC9-DF47-A5C9-7EB95C086311}" type="pres">
      <dgm:prSet presAssocID="{D51AB8B1-3C4C-7F4D-9404-F608EF9CEB1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94B08-7852-FB44-A1CA-954FBF89BE90}" type="pres">
      <dgm:prSet presAssocID="{7E56F50B-B9B0-BF43-9BDE-56C5CB3E25B3}" presName="sp" presStyleCnt="0"/>
      <dgm:spPr/>
    </dgm:pt>
    <dgm:pt modelId="{D6742D07-C567-4D44-AB0F-A1323A8F47E6}" type="pres">
      <dgm:prSet presAssocID="{3F2BD8D6-9379-6F4F-A37E-22DB00AC99FE}" presName="linNode" presStyleCnt="0"/>
      <dgm:spPr/>
    </dgm:pt>
    <dgm:pt modelId="{E13B1C85-5DEF-4240-8439-44A9E0981CD3}" type="pres">
      <dgm:prSet presAssocID="{3F2BD8D6-9379-6F4F-A37E-22DB00AC99F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43ADA-E7D4-B24D-B0E9-509F59818342}" type="pres">
      <dgm:prSet presAssocID="{3F2BD8D6-9379-6F4F-A37E-22DB00AC99F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CC3CF2-5CED-8C4F-A5B7-A22B20BD5F65}" type="presOf" srcId="{FFDF2FED-48F5-C841-ADC1-C7018B693C97}" destId="{F19E54C0-3FC9-DF47-A5C9-7EB95C086311}" srcOrd="0" destOrd="0" presId="urn:microsoft.com/office/officeart/2005/8/layout/vList5"/>
    <dgm:cxn modelId="{B6D67D73-59AD-7E4E-B8C7-7A96397249B8}" srcId="{3F2BD8D6-9379-6F4F-A37E-22DB00AC99FE}" destId="{681F3AB2-8054-9244-A370-CAD8D107539E}" srcOrd="0" destOrd="0" parTransId="{9607DC6F-7C25-944F-B182-F931EDB25EC4}" sibTransId="{5F7C6B9F-8FB2-EF41-86B8-F8519CD45E56}"/>
    <dgm:cxn modelId="{14E86654-6150-E744-B46C-56F7C9A73E00}" type="presOf" srcId="{3F2BD8D6-9379-6F4F-A37E-22DB00AC99FE}" destId="{E13B1C85-5DEF-4240-8439-44A9E0981CD3}" srcOrd="0" destOrd="0" presId="urn:microsoft.com/office/officeart/2005/8/layout/vList5"/>
    <dgm:cxn modelId="{46A7C2F4-CA1A-2D4C-89E1-6FE4DF2B6467}" srcId="{772706C6-F522-574E-AD3C-37CA5B4ABCE6}" destId="{5A04846D-C2BE-D24B-ABA0-8F49F9FB931D}" srcOrd="2" destOrd="0" parTransId="{DD67D207-954A-5444-9EC9-C470A54FDF61}" sibTransId="{7179DBF4-2AE0-3A4B-A0BD-674B359637B4}"/>
    <dgm:cxn modelId="{1A5D672E-7BF1-9240-9D79-898AAD192914}" type="presOf" srcId="{10304631-119D-5B44-A6D5-E648B05F10C6}" destId="{8CFC444F-C3B2-354D-8E43-FDFF044E7FF1}" srcOrd="0" destOrd="0" presId="urn:microsoft.com/office/officeart/2005/8/layout/vList5"/>
    <dgm:cxn modelId="{59EBDB45-BF10-DC48-970B-7093E28EEC7E}" type="presOf" srcId="{59DE8EAE-BDCF-BF43-BE1A-9C1488427E7E}" destId="{1CD43ADA-E7D4-B24D-B0E9-509F59818342}" srcOrd="0" destOrd="1" presId="urn:microsoft.com/office/officeart/2005/8/layout/vList5"/>
    <dgm:cxn modelId="{F351B607-9F34-8442-9F17-6167CDB3C2A7}" type="presOf" srcId="{0B430367-7605-494D-91F2-55352D932CCE}" destId="{FCA389F7-7A1E-C343-A501-B76D25CBD587}" srcOrd="0" destOrd="0" presId="urn:microsoft.com/office/officeart/2005/8/layout/vList5"/>
    <dgm:cxn modelId="{59CA0BA7-CB1C-E14C-9463-B23085CDD919}" srcId="{D51AB8B1-3C4C-7F4D-9404-F608EF9CEB12}" destId="{40A85757-18C3-E54E-B74B-E99FE183F05F}" srcOrd="1" destOrd="0" parTransId="{015DEECF-7052-704A-BAE7-D0B6663788FA}" sibTransId="{B856370B-1084-814E-BB0C-D384BCF1B932}"/>
    <dgm:cxn modelId="{F7BDEEA8-7DA3-8D4E-B0CD-7C070B13568F}" type="presOf" srcId="{A2828EC1-24D4-FD45-B32A-8184DAB43774}" destId="{F19E54C0-3FC9-DF47-A5C9-7EB95C086311}" srcOrd="0" destOrd="2" presId="urn:microsoft.com/office/officeart/2005/8/layout/vList5"/>
    <dgm:cxn modelId="{3AAE4271-4A5E-1C43-BA2B-9D7D853AE06E}" srcId="{0B430367-7605-494D-91F2-55352D932CCE}" destId="{772706C6-F522-574E-AD3C-37CA5B4ABCE6}" srcOrd="1" destOrd="0" parTransId="{93CCE785-CF76-D342-9704-2768ECC019E5}" sibTransId="{3B76A68E-3858-B447-98D8-9DCC9CD1A9D6}"/>
    <dgm:cxn modelId="{E737F398-33F6-E445-8356-7DE42A20EB9E}" type="presOf" srcId="{A7AC5C09-51E2-D948-87FB-1BDE97AF1062}" destId="{0D23FEE5-4A35-CB4B-865D-B578EA4D700A}" srcOrd="0" destOrd="0" presId="urn:microsoft.com/office/officeart/2005/8/layout/vList5"/>
    <dgm:cxn modelId="{2B3EACF5-342A-1A49-8691-ADB9BF19456C}" srcId="{0B430367-7605-494D-91F2-55352D932CCE}" destId="{D51AB8B1-3C4C-7F4D-9404-F608EF9CEB12}" srcOrd="2" destOrd="0" parTransId="{6F0CF984-D639-DA44-A905-A003F08B5151}" sibTransId="{7E56F50B-B9B0-BF43-9BDE-56C5CB3E25B3}"/>
    <dgm:cxn modelId="{5E19A0BA-4B6D-664A-B718-77D2847EB649}" srcId="{D51AB8B1-3C4C-7F4D-9404-F608EF9CEB12}" destId="{FFDF2FED-48F5-C841-ADC1-C7018B693C97}" srcOrd="0" destOrd="0" parTransId="{F9453709-88BD-FE4A-AAA7-CD7398C847EF}" sibTransId="{E539C09B-1232-E94C-A5E3-9A2DD747CD9D}"/>
    <dgm:cxn modelId="{EA32DF93-AA46-9B46-928A-266B0CCA932E}" srcId="{0B430367-7605-494D-91F2-55352D932CCE}" destId="{3F2BD8D6-9379-6F4F-A37E-22DB00AC99FE}" srcOrd="3" destOrd="0" parTransId="{A4C7C3C2-D02F-2E49-B9A5-D5137033EF5E}" sibTransId="{FBA1D0E8-FCE9-7E40-B618-BA357E2D33BB}"/>
    <dgm:cxn modelId="{47F0756A-BAC8-1B4E-A286-1F38964300BF}" type="presOf" srcId="{772706C6-F522-574E-AD3C-37CA5B4ABCE6}" destId="{FDEFBDFE-AE83-7444-ABED-011E8A70895E}" srcOrd="0" destOrd="0" presId="urn:microsoft.com/office/officeart/2005/8/layout/vList5"/>
    <dgm:cxn modelId="{8B1B1A96-1117-F543-8D1B-6E673EF6AE63}" srcId="{D51AB8B1-3C4C-7F4D-9404-F608EF9CEB12}" destId="{A2828EC1-24D4-FD45-B32A-8184DAB43774}" srcOrd="2" destOrd="0" parTransId="{1C7513EF-CDCA-7849-B611-4ECFE4E95C3E}" sibTransId="{158451A1-DE82-9147-841B-273CADCFE6EB}"/>
    <dgm:cxn modelId="{772DC551-19D7-0D4D-BC9E-32E26D1CE020}" srcId="{772706C6-F522-574E-AD3C-37CA5B4ABCE6}" destId="{A9B5858C-05DA-3F49-93E7-2B5A8AA5E0FE}" srcOrd="1" destOrd="0" parTransId="{31C80664-AA43-1743-9AC0-578712F1B1E1}" sibTransId="{56FACF26-E179-E849-85D0-E8D2C530DB83}"/>
    <dgm:cxn modelId="{8B95878B-92F1-3E49-BF0D-C55D403853F0}" srcId="{0B430367-7605-494D-91F2-55352D932CCE}" destId="{A7AC5C09-51E2-D948-87FB-1BDE97AF1062}" srcOrd="0" destOrd="0" parTransId="{7A7AEE47-5D89-7C47-ACDA-429DA7B095AC}" sibTransId="{5C5ECCE1-5FE6-2040-8F22-5DF34417108C}"/>
    <dgm:cxn modelId="{E2D0BAB2-CAA5-DB48-9380-18389AF60AAB}" type="presOf" srcId="{5A04846D-C2BE-D24B-ABA0-8F49F9FB931D}" destId="{90762394-541C-D64E-8D2B-3EEE56AA6081}" srcOrd="0" destOrd="2" presId="urn:microsoft.com/office/officeart/2005/8/layout/vList5"/>
    <dgm:cxn modelId="{9782EC39-EAA5-0A40-BAF8-DA93DDFB3A9D}" type="presOf" srcId="{F38A0E68-0FEA-5F44-BFFB-4F78653A0ED2}" destId="{F19E54C0-3FC9-DF47-A5C9-7EB95C086311}" srcOrd="0" destOrd="3" presId="urn:microsoft.com/office/officeart/2005/8/layout/vList5"/>
    <dgm:cxn modelId="{23A88F14-19EA-4848-BEF3-BAD083609435}" type="presOf" srcId="{A9B5858C-05DA-3F49-93E7-2B5A8AA5E0FE}" destId="{90762394-541C-D64E-8D2B-3EEE56AA6081}" srcOrd="0" destOrd="1" presId="urn:microsoft.com/office/officeart/2005/8/layout/vList5"/>
    <dgm:cxn modelId="{EA11DF30-B70D-9546-8C31-1DB4E2F01BA5}" type="presOf" srcId="{8A9293A8-560C-AF48-81D6-D4BADD9D0A70}" destId="{8CFC444F-C3B2-354D-8E43-FDFF044E7FF1}" srcOrd="0" destOrd="1" presId="urn:microsoft.com/office/officeart/2005/8/layout/vList5"/>
    <dgm:cxn modelId="{07AC1CC3-D79D-8E45-851B-997813A37B1A}" srcId="{A7AC5C09-51E2-D948-87FB-1BDE97AF1062}" destId="{10304631-119D-5B44-A6D5-E648B05F10C6}" srcOrd="0" destOrd="0" parTransId="{3FEF2CA0-1E96-2B42-B508-6EC09CA23691}" sibTransId="{C7A3D5FA-F050-DB43-864B-01EC653E1DF7}"/>
    <dgm:cxn modelId="{1307E482-8CFF-6E42-8A4B-BD104F38AAE5}" type="presOf" srcId="{3142F5E8-BA09-7E41-963B-0AA83EA95369}" destId="{90762394-541C-D64E-8D2B-3EEE56AA6081}" srcOrd="0" destOrd="0" presId="urn:microsoft.com/office/officeart/2005/8/layout/vList5"/>
    <dgm:cxn modelId="{BC410B35-CBA4-BC48-AE1E-C05EC3E28CB7}" srcId="{A7AC5C09-51E2-D948-87FB-1BDE97AF1062}" destId="{8A9293A8-560C-AF48-81D6-D4BADD9D0A70}" srcOrd="1" destOrd="0" parTransId="{A4DC6E3E-E3FA-1146-93EC-BA4F44D45299}" sibTransId="{6F1BEA92-1C3F-8B4D-95F1-736F61A0719E}"/>
    <dgm:cxn modelId="{3267648F-2E7E-5645-83F4-9FED079373F5}" type="presOf" srcId="{40A85757-18C3-E54E-B74B-E99FE183F05F}" destId="{F19E54C0-3FC9-DF47-A5C9-7EB95C086311}" srcOrd="0" destOrd="1" presId="urn:microsoft.com/office/officeart/2005/8/layout/vList5"/>
    <dgm:cxn modelId="{A9BAD307-3218-1644-8B09-0BCDA9E4FFF2}" srcId="{3F2BD8D6-9379-6F4F-A37E-22DB00AC99FE}" destId="{59DE8EAE-BDCF-BF43-BE1A-9C1488427E7E}" srcOrd="1" destOrd="0" parTransId="{CA9D6C89-009A-574C-9ABE-0EE5DDFF39CD}" sibTransId="{E9703EE5-5505-E54D-B4CE-C720A777FCC5}"/>
    <dgm:cxn modelId="{7FE2C176-7454-7A41-95AB-440A3A7E3138}" type="presOf" srcId="{D51AB8B1-3C4C-7F4D-9404-F608EF9CEB12}" destId="{5D7C8730-0098-4943-8E99-18444E721DEC}" srcOrd="0" destOrd="0" presId="urn:microsoft.com/office/officeart/2005/8/layout/vList5"/>
    <dgm:cxn modelId="{B58D2E12-74D6-FE43-856E-488577370E56}" srcId="{D51AB8B1-3C4C-7F4D-9404-F608EF9CEB12}" destId="{F38A0E68-0FEA-5F44-BFFB-4F78653A0ED2}" srcOrd="3" destOrd="0" parTransId="{42A44461-CA1A-3740-9202-F55F768F82D8}" sibTransId="{8E123792-5AB7-C542-95C3-152CCACE39F5}"/>
    <dgm:cxn modelId="{EA4C613C-40DA-194D-9D17-1ABB63D52BB9}" type="presOf" srcId="{681F3AB2-8054-9244-A370-CAD8D107539E}" destId="{1CD43ADA-E7D4-B24D-B0E9-509F59818342}" srcOrd="0" destOrd="0" presId="urn:microsoft.com/office/officeart/2005/8/layout/vList5"/>
    <dgm:cxn modelId="{DDC4F652-F1E7-0946-84FF-7D67364A37C5}" srcId="{772706C6-F522-574E-AD3C-37CA5B4ABCE6}" destId="{3142F5E8-BA09-7E41-963B-0AA83EA95369}" srcOrd="0" destOrd="0" parTransId="{1EB1217E-996D-C840-BB99-9AC461BD3114}" sibTransId="{E3436CDB-B68F-0444-98C3-9311118C34D3}"/>
    <dgm:cxn modelId="{A3C82B25-8D98-2C49-AC74-EAF3A4855BC0}" type="presParOf" srcId="{FCA389F7-7A1E-C343-A501-B76D25CBD587}" destId="{883A2DCE-955A-7F44-924C-5CA5581C884A}" srcOrd="0" destOrd="0" presId="urn:microsoft.com/office/officeart/2005/8/layout/vList5"/>
    <dgm:cxn modelId="{8E3020CF-C2D2-0640-9180-5DE557165F6F}" type="presParOf" srcId="{883A2DCE-955A-7F44-924C-5CA5581C884A}" destId="{0D23FEE5-4A35-CB4B-865D-B578EA4D700A}" srcOrd="0" destOrd="0" presId="urn:microsoft.com/office/officeart/2005/8/layout/vList5"/>
    <dgm:cxn modelId="{F7CE8BD7-5BA7-1A44-830D-CD83E5851955}" type="presParOf" srcId="{883A2DCE-955A-7F44-924C-5CA5581C884A}" destId="{8CFC444F-C3B2-354D-8E43-FDFF044E7FF1}" srcOrd="1" destOrd="0" presId="urn:microsoft.com/office/officeart/2005/8/layout/vList5"/>
    <dgm:cxn modelId="{7133DDB5-D82F-D44D-A22A-10FE93C8AA24}" type="presParOf" srcId="{FCA389F7-7A1E-C343-A501-B76D25CBD587}" destId="{EAFCA833-38A4-8C4F-AF27-6413F4587D78}" srcOrd="1" destOrd="0" presId="urn:microsoft.com/office/officeart/2005/8/layout/vList5"/>
    <dgm:cxn modelId="{B828B803-DD93-3342-9C19-5107E7F59438}" type="presParOf" srcId="{FCA389F7-7A1E-C343-A501-B76D25CBD587}" destId="{D10073AA-58F1-4846-A279-E464C6CA3AD6}" srcOrd="2" destOrd="0" presId="urn:microsoft.com/office/officeart/2005/8/layout/vList5"/>
    <dgm:cxn modelId="{7967A63D-4919-654A-A45A-B1F26A9CF8ED}" type="presParOf" srcId="{D10073AA-58F1-4846-A279-E464C6CA3AD6}" destId="{FDEFBDFE-AE83-7444-ABED-011E8A70895E}" srcOrd="0" destOrd="0" presId="urn:microsoft.com/office/officeart/2005/8/layout/vList5"/>
    <dgm:cxn modelId="{F1820ABE-2C6A-D446-AB81-79F0052B980F}" type="presParOf" srcId="{D10073AA-58F1-4846-A279-E464C6CA3AD6}" destId="{90762394-541C-D64E-8D2B-3EEE56AA6081}" srcOrd="1" destOrd="0" presId="urn:microsoft.com/office/officeart/2005/8/layout/vList5"/>
    <dgm:cxn modelId="{FD5238BC-9B13-9E4F-A3A2-FEE26EFCD706}" type="presParOf" srcId="{FCA389F7-7A1E-C343-A501-B76D25CBD587}" destId="{EE4F0C23-2707-D84C-89C0-46F770BFEE6A}" srcOrd="3" destOrd="0" presId="urn:microsoft.com/office/officeart/2005/8/layout/vList5"/>
    <dgm:cxn modelId="{10F0AC1C-16BD-0946-A31A-765065A94D41}" type="presParOf" srcId="{FCA389F7-7A1E-C343-A501-B76D25CBD587}" destId="{B61628C8-AB24-DD49-A244-ABC39AB42620}" srcOrd="4" destOrd="0" presId="urn:microsoft.com/office/officeart/2005/8/layout/vList5"/>
    <dgm:cxn modelId="{615D953D-2D01-6B49-88BF-D7E8C72D12B0}" type="presParOf" srcId="{B61628C8-AB24-DD49-A244-ABC39AB42620}" destId="{5D7C8730-0098-4943-8E99-18444E721DEC}" srcOrd="0" destOrd="0" presId="urn:microsoft.com/office/officeart/2005/8/layout/vList5"/>
    <dgm:cxn modelId="{1022CD8C-4057-A14D-ADAD-48F8D081B927}" type="presParOf" srcId="{B61628C8-AB24-DD49-A244-ABC39AB42620}" destId="{F19E54C0-3FC9-DF47-A5C9-7EB95C086311}" srcOrd="1" destOrd="0" presId="urn:microsoft.com/office/officeart/2005/8/layout/vList5"/>
    <dgm:cxn modelId="{47FE83CD-EA7F-7742-9A0A-A5D3A275CD63}" type="presParOf" srcId="{FCA389F7-7A1E-C343-A501-B76D25CBD587}" destId="{11994B08-7852-FB44-A1CA-954FBF89BE90}" srcOrd="5" destOrd="0" presId="urn:microsoft.com/office/officeart/2005/8/layout/vList5"/>
    <dgm:cxn modelId="{77A775A3-17BA-FE49-8124-6E47F5EE6F50}" type="presParOf" srcId="{FCA389F7-7A1E-C343-A501-B76D25CBD587}" destId="{D6742D07-C567-4D44-AB0F-A1323A8F47E6}" srcOrd="6" destOrd="0" presId="urn:microsoft.com/office/officeart/2005/8/layout/vList5"/>
    <dgm:cxn modelId="{43F0761B-9D81-9846-A290-EE11BD19159B}" type="presParOf" srcId="{D6742D07-C567-4D44-AB0F-A1323A8F47E6}" destId="{E13B1C85-5DEF-4240-8439-44A9E0981CD3}" srcOrd="0" destOrd="0" presId="urn:microsoft.com/office/officeart/2005/8/layout/vList5"/>
    <dgm:cxn modelId="{A6812396-B7FD-2845-A985-D58BC6B9C153}" type="presParOf" srcId="{D6742D07-C567-4D44-AB0F-A1323A8F47E6}" destId="{1CD43ADA-E7D4-B24D-B0E9-509F598183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60F6E2-1F80-5643-80ED-551D99876169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09793-A9E8-BF47-8303-A8B312AEBF5F}">
      <dgm:prSet phldrT="[Text]"/>
      <dgm:spPr/>
      <dgm:t>
        <a:bodyPr/>
        <a:lstStyle/>
        <a:p>
          <a:r>
            <a:rPr lang="en-US" dirty="0" smtClean="0"/>
            <a:t>Self-evaluate</a:t>
          </a:r>
          <a:endParaRPr lang="en-US" dirty="0"/>
        </a:p>
      </dgm:t>
    </dgm:pt>
    <dgm:pt modelId="{41C9F6D8-EED3-114C-B794-9C2400992287}" type="parTrans" cxnId="{5B308F77-1FB3-C740-B0E3-8D7A9FE469C4}">
      <dgm:prSet/>
      <dgm:spPr/>
      <dgm:t>
        <a:bodyPr/>
        <a:lstStyle/>
        <a:p>
          <a:endParaRPr lang="en-US"/>
        </a:p>
      </dgm:t>
    </dgm:pt>
    <dgm:pt modelId="{C78151F5-BECC-3D41-9B67-E4729603924B}" type="sibTrans" cxnId="{5B308F77-1FB3-C740-B0E3-8D7A9FE469C4}">
      <dgm:prSet/>
      <dgm:spPr/>
      <dgm:t>
        <a:bodyPr/>
        <a:lstStyle/>
        <a:p>
          <a:endParaRPr lang="en-US"/>
        </a:p>
      </dgm:t>
    </dgm:pt>
    <dgm:pt modelId="{C13A9E5B-90E2-444A-9EC5-1033E04F5CBF}">
      <dgm:prSet phldrT="[Text]"/>
      <dgm:spPr/>
      <dgm:t>
        <a:bodyPr/>
        <a:lstStyle/>
        <a:p>
          <a:r>
            <a:rPr lang="en-US" dirty="0" smtClean="0"/>
            <a:t>Campus Committee attends training</a:t>
          </a:r>
          <a:endParaRPr lang="en-US" dirty="0"/>
        </a:p>
      </dgm:t>
    </dgm:pt>
    <dgm:pt modelId="{77298235-C54B-D446-A843-35EFA0CB93DA}" type="parTrans" cxnId="{00C328E4-FC00-AD44-8C47-41EAA6AB4735}">
      <dgm:prSet/>
      <dgm:spPr/>
      <dgm:t>
        <a:bodyPr/>
        <a:lstStyle/>
        <a:p>
          <a:endParaRPr lang="en-US"/>
        </a:p>
      </dgm:t>
    </dgm:pt>
    <dgm:pt modelId="{FF8CC0EB-AFDE-784A-B6A0-C7E508D23816}" type="sibTrans" cxnId="{00C328E4-FC00-AD44-8C47-41EAA6AB4735}">
      <dgm:prSet/>
      <dgm:spPr/>
      <dgm:t>
        <a:bodyPr/>
        <a:lstStyle/>
        <a:p>
          <a:endParaRPr lang="en-US"/>
        </a:p>
      </dgm:t>
    </dgm:pt>
    <dgm:pt modelId="{A4905321-43FE-844E-8659-A7C4E29AADAB}">
      <dgm:prSet phldrT="[Text]"/>
      <dgm:spPr/>
      <dgm:t>
        <a:bodyPr/>
        <a:lstStyle/>
        <a:p>
          <a:r>
            <a:rPr lang="en-US" dirty="0" smtClean="0"/>
            <a:t>Campus Committee trains campus</a:t>
          </a:r>
          <a:endParaRPr lang="en-US" dirty="0"/>
        </a:p>
      </dgm:t>
    </dgm:pt>
    <dgm:pt modelId="{BA83E82A-4E9D-5F46-B735-FE10AC598699}" type="parTrans" cxnId="{0DFCF09F-1CCC-8642-A315-F5042CB3B3F9}">
      <dgm:prSet/>
      <dgm:spPr/>
      <dgm:t>
        <a:bodyPr/>
        <a:lstStyle/>
        <a:p>
          <a:endParaRPr lang="en-US"/>
        </a:p>
      </dgm:t>
    </dgm:pt>
    <dgm:pt modelId="{002F7429-466B-8D4D-807E-5C899104A6D4}" type="sibTrans" cxnId="{0DFCF09F-1CCC-8642-A315-F5042CB3B3F9}">
      <dgm:prSet/>
      <dgm:spPr/>
      <dgm:t>
        <a:bodyPr/>
        <a:lstStyle/>
        <a:p>
          <a:endParaRPr lang="en-US"/>
        </a:p>
      </dgm:t>
    </dgm:pt>
    <dgm:pt modelId="{7E899573-7EA0-EB47-A97C-302F71234045}">
      <dgm:prSet phldrT="[Text]"/>
      <dgm:spPr/>
      <dgm:t>
        <a:bodyPr/>
        <a:lstStyle/>
        <a:p>
          <a:r>
            <a:rPr lang="en-US" dirty="0" smtClean="0"/>
            <a:t>Campus Committee works through the activities to create  individual Campus Plan</a:t>
          </a:r>
          <a:endParaRPr lang="en-US" dirty="0"/>
        </a:p>
      </dgm:t>
    </dgm:pt>
    <dgm:pt modelId="{D6EC7C1D-FB1F-334A-9999-5AC79E200A91}" type="parTrans" cxnId="{C77D05F6-37DE-FC48-834A-664C94E46C59}">
      <dgm:prSet/>
      <dgm:spPr/>
      <dgm:t>
        <a:bodyPr/>
        <a:lstStyle/>
        <a:p>
          <a:endParaRPr lang="en-US"/>
        </a:p>
      </dgm:t>
    </dgm:pt>
    <dgm:pt modelId="{F894757F-D31E-9E43-A403-7EE97BB88041}" type="sibTrans" cxnId="{C77D05F6-37DE-FC48-834A-664C94E46C59}">
      <dgm:prSet/>
      <dgm:spPr/>
      <dgm:t>
        <a:bodyPr/>
        <a:lstStyle/>
        <a:p>
          <a:endParaRPr lang="en-US"/>
        </a:p>
      </dgm:t>
    </dgm:pt>
    <dgm:pt modelId="{7A777354-9456-E440-8B3F-2B445680CA02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Collect Data</a:t>
          </a:r>
          <a:endParaRPr lang="en-US" sz="1800" b="1" dirty="0">
            <a:solidFill>
              <a:srgbClr val="FF0000"/>
            </a:solidFill>
          </a:endParaRPr>
        </a:p>
      </dgm:t>
    </dgm:pt>
    <dgm:pt modelId="{7AC7076B-74F7-7E45-A1F2-DBF82FA7C37D}" type="parTrans" cxnId="{24472F20-633F-3A4B-B6F6-0DF5A1F45203}">
      <dgm:prSet/>
      <dgm:spPr/>
      <dgm:t>
        <a:bodyPr/>
        <a:lstStyle/>
        <a:p>
          <a:endParaRPr lang="en-US"/>
        </a:p>
      </dgm:t>
    </dgm:pt>
    <dgm:pt modelId="{EFEC6818-D3BA-CB45-A836-C12725F54A36}" type="sibTrans" cxnId="{24472F20-633F-3A4B-B6F6-0DF5A1F45203}">
      <dgm:prSet/>
      <dgm:spPr/>
      <dgm:t>
        <a:bodyPr/>
        <a:lstStyle/>
        <a:p>
          <a:endParaRPr lang="en-US"/>
        </a:p>
      </dgm:t>
    </dgm:pt>
    <dgm:pt modelId="{F6195202-57B5-3D47-B937-D6CFA5578129}" type="pres">
      <dgm:prSet presAssocID="{A460F6E2-1F80-5643-80ED-551D998761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78ED-4EBB-0247-B035-97D8A0A96F0F}" type="pres">
      <dgm:prSet presAssocID="{56F09793-A9E8-BF47-8303-A8B312AEBF5F}" presName="dummy" presStyleCnt="0"/>
      <dgm:spPr/>
    </dgm:pt>
    <dgm:pt modelId="{8E441405-1ECE-DC47-B8BB-B59FADEAEBD0}" type="pres">
      <dgm:prSet presAssocID="{56F09793-A9E8-BF47-8303-A8B312AEBF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E2120-C522-1D4A-949D-EFD85905544A}" type="pres">
      <dgm:prSet presAssocID="{C78151F5-BECC-3D41-9B67-E4729603924B}" presName="sibTrans" presStyleLbl="node1" presStyleIdx="0" presStyleCnt="5"/>
      <dgm:spPr/>
      <dgm:t>
        <a:bodyPr/>
        <a:lstStyle/>
        <a:p>
          <a:endParaRPr lang="en-US"/>
        </a:p>
      </dgm:t>
    </dgm:pt>
    <dgm:pt modelId="{DAC8F81B-1632-F647-B44E-BFBD788B49D9}" type="pres">
      <dgm:prSet presAssocID="{C13A9E5B-90E2-444A-9EC5-1033E04F5CBF}" presName="dummy" presStyleCnt="0"/>
      <dgm:spPr/>
    </dgm:pt>
    <dgm:pt modelId="{4BE2E11D-A5D7-D24E-81A4-43D3FCBF9EB3}" type="pres">
      <dgm:prSet presAssocID="{C13A9E5B-90E2-444A-9EC5-1033E04F5CB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B1B32-3BDC-2A4F-80C9-E2464B92B7C6}" type="pres">
      <dgm:prSet presAssocID="{FF8CC0EB-AFDE-784A-B6A0-C7E508D23816}" presName="sibTrans" presStyleLbl="node1" presStyleIdx="1" presStyleCnt="5"/>
      <dgm:spPr/>
      <dgm:t>
        <a:bodyPr/>
        <a:lstStyle/>
        <a:p>
          <a:endParaRPr lang="en-US"/>
        </a:p>
      </dgm:t>
    </dgm:pt>
    <dgm:pt modelId="{45556DEE-2E94-574B-B930-88566E47B05F}" type="pres">
      <dgm:prSet presAssocID="{7A777354-9456-E440-8B3F-2B445680CA02}" presName="dummy" presStyleCnt="0"/>
      <dgm:spPr/>
    </dgm:pt>
    <dgm:pt modelId="{88584F11-DD77-894B-A210-EF19A579A54F}" type="pres">
      <dgm:prSet presAssocID="{7A777354-9456-E440-8B3F-2B445680CA0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3DAB6-488B-6940-BBFD-F93F82C0F06D}" type="pres">
      <dgm:prSet presAssocID="{EFEC6818-D3BA-CB45-A836-C12725F54A36}" presName="sibTrans" presStyleLbl="node1" presStyleIdx="2" presStyleCnt="5"/>
      <dgm:spPr/>
      <dgm:t>
        <a:bodyPr/>
        <a:lstStyle/>
        <a:p>
          <a:endParaRPr lang="en-US"/>
        </a:p>
      </dgm:t>
    </dgm:pt>
    <dgm:pt modelId="{213DEECE-6379-4147-9B77-40AA8D90C66D}" type="pres">
      <dgm:prSet presAssocID="{7E899573-7EA0-EB47-A97C-302F71234045}" presName="dummy" presStyleCnt="0"/>
      <dgm:spPr/>
    </dgm:pt>
    <dgm:pt modelId="{389E60D5-BFC7-3246-8F46-7D57FE6B2A6E}" type="pres">
      <dgm:prSet presAssocID="{7E899573-7EA0-EB47-A97C-302F7123404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990E7-B5AC-884D-8ED2-6B6B926703AA}" type="pres">
      <dgm:prSet presAssocID="{F894757F-D31E-9E43-A403-7EE97BB88041}" presName="sibTrans" presStyleLbl="node1" presStyleIdx="3" presStyleCnt="5"/>
      <dgm:spPr/>
      <dgm:t>
        <a:bodyPr/>
        <a:lstStyle/>
        <a:p>
          <a:endParaRPr lang="en-US"/>
        </a:p>
      </dgm:t>
    </dgm:pt>
    <dgm:pt modelId="{C0477476-5FB9-F447-BB48-B1E95C9FB465}" type="pres">
      <dgm:prSet presAssocID="{A4905321-43FE-844E-8659-A7C4E29AADAB}" presName="dummy" presStyleCnt="0"/>
      <dgm:spPr/>
    </dgm:pt>
    <dgm:pt modelId="{E7469146-AA56-4F4E-A47B-C93B1A113228}" type="pres">
      <dgm:prSet presAssocID="{A4905321-43FE-844E-8659-A7C4E29AADA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4CBB2-0743-C442-876D-CBB75C815C58}" type="pres">
      <dgm:prSet presAssocID="{002F7429-466B-8D4D-807E-5C899104A6D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5F6FDC7-A3F1-294E-A9C5-9CDFA0A2DBF3}" type="presOf" srcId="{F894757F-D31E-9E43-A403-7EE97BB88041}" destId="{FA0990E7-B5AC-884D-8ED2-6B6B926703AA}" srcOrd="0" destOrd="0" presId="urn:microsoft.com/office/officeart/2005/8/layout/cycle1"/>
    <dgm:cxn modelId="{5F09269C-9334-C54F-8EC6-7B2BC13507AA}" type="presOf" srcId="{FF8CC0EB-AFDE-784A-B6A0-C7E508D23816}" destId="{3E1B1B32-3BDC-2A4F-80C9-E2464B92B7C6}" srcOrd="0" destOrd="0" presId="urn:microsoft.com/office/officeart/2005/8/layout/cycle1"/>
    <dgm:cxn modelId="{C05B6B37-EBF0-1849-BA81-3662C20DB1AD}" type="presOf" srcId="{A460F6E2-1F80-5643-80ED-551D99876169}" destId="{F6195202-57B5-3D47-B937-D6CFA5578129}" srcOrd="0" destOrd="0" presId="urn:microsoft.com/office/officeart/2005/8/layout/cycle1"/>
    <dgm:cxn modelId="{C77D05F6-37DE-FC48-834A-664C94E46C59}" srcId="{A460F6E2-1F80-5643-80ED-551D99876169}" destId="{7E899573-7EA0-EB47-A97C-302F71234045}" srcOrd="3" destOrd="0" parTransId="{D6EC7C1D-FB1F-334A-9999-5AC79E200A91}" sibTransId="{F894757F-D31E-9E43-A403-7EE97BB88041}"/>
    <dgm:cxn modelId="{3D5C0765-FE82-794E-854D-3738AA654A73}" type="presOf" srcId="{C13A9E5B-90E2-444A-9EC5-1033E04F5CBF}" destId="{4BE2E11D-A5D7-D24E-81A4-43D3FCBF9EB3}" srcOrd="0" destOrd="0" presId="urn:microsoft.com/office/officeart/2005/8/layout/cycle1"/>
    <dgm:cxn modelId="{D34EEF93-BB6C-3146-B60A-E959163C9262}" type="presOf" srcId="{A4905321-43FE-844E-8659-A7C4E29AADAB}" destId="{E7469146-AA56-4F4E-A47B-C93B1A113228}" srcOrd="0" destOrd="0" presId="urn:microsoft.com/office/officeart/2005/8/layout/cycle1"/>
    <dgm:cxn modelId="{9B3B1777-F6D7-E442-B511-0F87B96DB6AF}" type="presOf" srcId="{56F09793-A9E8-BF47-8303-A8B312AEBF5F}" destId="{8E441405-1ECE-DC47-B8BB-B59FADEAEBD0}" srcOrd="0" destOrd="0" presId="urn:microsoft.com/office/officeart/2005/8/layout/cycle1"/>
    <dgm:cxn modelId="{503240F3-C416-8041-8927-93ED1DE54912}" type="presOf" srcId="{C78151F5-BECC-3D41-9B67-E4729603924B}" destId="{237E2120-C522-1D4A-949D-EFD85905544A}" srcOrd="0" destOrd="0" presId="urn:microsoft.com/office/officeart/2005/8/layout/cycle1"/>
    <dgm:cxn modelId="{24472F20-633F-3A4B-B6F6-0DF5A1F45203}" srcId="{A460F6E2-1F80-5643-80ED-551D99876169}" destId="{7A777354-9456-E440-8B3F-2B445680CA02}" srcOrd="2" destOrd="0" parTransId="{7AC7076B-74F7-7E45-A1F2-DBF82FA7C37D}" sibTransId="{EFEC6818-D3BA-CB45-A836-C12725F54A36}"/>
    <dgm:cxn modelId="{575C2D5F-C940-CC48-BE81-E01425CCCC86}" type="presOf" srcId="{EFEC6818-D3BA-CB45-A836-C12725F54A36}" destId="{7D43DAB6-488B-6940-BBFD-F93F82C0F06D}" srcOrd="0" destOrd="0" presId="urn:microsoft.com/office/officeart/2005/8/layout/cycle1"/>
    <dgm:cxn modelId="{0DFCF09F-1CCC-8642-A315-F5042CB3B3F9}" srcId="{A460F6E2-1F80-5643-80ED-551D99876169}" destId="{A4905321-43FE-844E-8659-A7C4E29AADAB}" srcOrd="4" destOrd="0" parTransId="{BA83E82A-4E9D-5F46-B735-FE10AC598699}" sibTransId="{002F7429-466B-8D4D-807E-5C899104A6D4}"/>
    <dgm:cxn modelId="{00C328E4-FC00-AD44-8C47-41EAA6AB4735}" srcId="{A460F6E2-1F80-5643-80ED-551D99876169}" destId="{C13A9E5B-90E2-444A-9EC5-1033E04F5CBF}" srcOrd="1" destOrd="0" parTransId="{77298235-C54B-D446-A843-35EFA0CB93DA}" sibTransId="{FF8CC0EB-AFDE-784A-B6A0-C7E508D23816}"/>
    <dgm:cxn modelId="{047293C4-E7B8-574F-B205-BF6E45C66BD3}" type="presOf" srcId="{7A777354-9456-E440-8B3F-2B445680CA02}" destId="{88584F11-DD77-894B-A210-EF19A579A54F}" srcOrd="0" destOrd="0" presId="urn:microsoft.com/office/officeart/2005/8/layout/cycle1"/>
    <dgm:cxn modelId="{11FD8A1B-EF49-0246-8B49-929F499FBA55}" type="presOf" srcId="{7E899573-7EA0-EB47-A97C-302F71234045}" destId="{389E60D5-BFC7-3246-8F46-7D57FE6B2A6E}" srcOrd="0" destOrd="0" presId="urn:microsoft.com/office/officeart/2005/8/layout/cycle1"/>
    <dgm:cxn modelId="{5B308F77-1FB3-C740-B0E3-8D7A9FE469C4}" srcId="{A460F6E2-1F80-5643-80ED-551D99876169}" destId="{56F09793-A9E8-BF47-8303-A8B312AEBF5F}" srcOrd="0" destOrd="0" parTransId="{41C9F6D8-EED3-114C-B794-9C2400992287}" sibTransId="{C78151F5-BECC-3D41-9B67-E4729603924B}"/>
    <dgm:cxn modelId="{0C140AC7-DDFE-F644-8FAC-ACDF36DAD91A}" type="presOf" srcId="{002F7429-466B-8D4D-807E-5C899104A6D4}" destId="{E184CBB2-0743-C442-876D-CBB75C815C58}" srcOrd="0" destOrd="0" presId="urn:microsoft.com/office/officeart/2005/8/layout/cycle1"/>
    <dgm:cxn modelId="{79C64F0B-5D5B-5C4B-B719-FB619BF85AA5}" type="presParOf" srcId="{F6195202-57B5-3D47-B937-D6CFA5578129}" destId="{34AC78ED-4EBB-0247-B035-97D8A0A96F0F}" srcOrd="0" destOrd="0" presId="urn:microsoft.com/office/officeart/2005/8/layout/cycle1"/>
    <dgm:cxn modelId="{89FBDA2A-98E9-9442-A328-04D6DCB93581}" type="presParOf" srcId="{F6195202-57B5-3D47-B937-D6CFA5578129}" destId="{8E441405-1ECE-DC47-B8BB-B59FADEAEBD0}" srcOrd="1" destOrd="0" presId="urn:microsoft.com/office/officeart/2005/8/layout/cycle1"/>
    <dgm:cxn modelId="{009993AC-34A2-7645-9F75-3A73BF9DE368}" type="presParOf" srcId="{F6195202-57B5-3D47-B937-D6CFA5578129}" destId="{237E2120-C522-1D4A-949D-EFD85905544A}" srcOrd="2" destOrd="0" presId="urn:microsoft.com/office/officeart/2005/8/layout/cycle1"/>
    <dgm:cxn modelId="{5A4CE1D6-EDFA-9E4E-8AE2-7482B974A8BD}" type="presParOf" srcId="{F6195202-57B5-3D47-B937-D6CFA5578129}" destId="{DAC8F81B-1632-F647-B44E-BFBD788B49D9}" srcOrd="3" destOrd="0" presId="urn:microsoft.com/office/officeart/2005/8/layout/cycle1"/>
    <dgm:cxn modelId="{CDBD3910-F84A-9E4E-B0D2-46A9898DA205}" type="presParOf" srcId="{F6195202-57B5-3D47-B937-D6CFA5578129}" destId="{4BE2E11D-A5D7-D24E-81A4-43D3FCBF9EB3}" srcOrd="4" destOrd="0" presId="urn:microsoft.com/office/officeart/2005/8/layout/cycle1"/>
    <dgm:cxn modelId="{2E61B027-0FE7-DC4F-B0BB-29FF12CC5DD9}" type="presParOf" srcId="{F6195202-57B5-3D47-B937-D6CFA5578129}" destId="{3E1B1B32-3BDC-2A4F-80C9-E2464B92B7C6}" srcOrd="5" destOrd="0" presId="urn:microsoft.com/office/officeart/2005/8/layout/cycle1"/>
    <dgm:cxn modelId="{704BA7EB-E100-9745-AD74-C7612AA0398E}" type="presParOf" srcId="{F6195202-57B5-3D47-B937-D6CFA5578129}" destId="{45556DEE-2E94-574B-B930-88566E47B05F}" srcOrd="6" destOrd="0" presId="urn:microsoft.com/office/officeart/2005/8/layout/cycle1"/>
    <dgm:cxn modelId="{772941E0-BC8C-9540-BA40-941591E885E1}" type="presParOf" srcId="{F6195202-57B5-3D47-B937-D6CFA5578129}" destId="{88584F11-DD77-894B-A210-EF19A579A54F}" srcOrd="7" destOrd="0" presId="urn:microsoft.com/office/officeart/2005/8/layout/cycle1"/>
    <dgm:cxn modelId="{FD45B319-B477-8141-9B85-6D49BA38563A}" type="presParOf" srcId="{F6195202-57B5-3D47-B937-D6CFA5578129}" destId="{7D43DAB6-488B-6940-BBFD-F93F82C0F06D}" srcOrd="8" destOrd="0" presId="urn:microsoft.com/office/officeart/2005/8/layout/cycle1"/>
    <dgm:cxn modelId="{96E0F31C-D8D0-4640-A23D-E5A142F2F7E0}" type="presParOf" srcId="{F6195202-57B5-3D47-B937-D6CFA5578129}" destId="{213DEECE-6379-4147-9B77-40AA8D90C66D}" srcOrd="9" destOrd="0" presId="urn:microsoft.com/office/officeart/2005/8/layout/cycle1"/>
    <dgm:cxn modelId="{84FA95FB-6ECC-ED43-99D1-9F30DD9FD638}" type="presParOf" srcId="{F6195202-57B5-3D47-B937-D6CFA5578129}" destId="{389E60D5-BFC7-3246-8F46-7D57FE6B2A6E}" srcOrd="10" destOrd="0" presId="urn:microsoft.com/office/officeart/2005/8/layout/cycle1"/>
    <dgm:cxn modelId="{D418AED5-0422-5847-AAAE-E7C784B00D12}" type="presParOf" srcId="{F6195202-57B5-3D47-B937-D6CFA5578129}" destId="{FA0990E7-B5AC-884D-8ED2-6B6B926703AA}" srcOrd="11" destOrd="0" presId="urn:microsoft.com/office/officeart/2005/8/layout/cycle1"/>
    <dgm:cxn modelId="{7DFD9310-046D-7147-9DC4-24DE45A3140D}" type="presParOf" srcId="{F6195202-57B5-3D47-B937-D6CFA5578129}" destId="{C0477476-5FB9-F447-BB48-B1E95C9FB465}" srcOrd="12" destOrd="0" presId="urn:microsoft.com/office/officeart/2005/8/layout/cycle1"/>
    <dgm:cxn modelId="{B53DC829-4BB3-1440-A2B9-F73DCE2D723D}" type="presParOf" srcId="{F6195202-57B5-3D47-B937-D6CFA5578129}" destId="{E7469146-AA56-4F4E-A47B-C93B1A113228}" srcOrd="13" destOrd="0" presId="urn:microsoft.com/office/officeart/2005/8/layout/cycle1"/>
    <dgm:cxn modelId="{012151BF-BD8F-1E47-854E-75A853736BD4}" type="presParOf" srcId="{F6195202-57B5-3D47-B937-D6CFA5578129}" destId="{E184CBB2-0743-C442-876D-CBB75C815C5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60F6E2-1F80-5643-80ED-551D99876169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09793-A9E8-BF47-8303-A8B312AEBF5F}">
      <dgm:prSet phldrT="[Text]"/>
      <dgm:spPr/>
      <dgm:t>
        <a:bodyPr/>
        <a:lstStyle/>
        <a:p>
          <a:r>
            <a:rPr lang="en-US" dirty="0" smtClean="0"/>
            <a:t>Self-evaluate</a:t>
          </a:r>
          <a:endParaRPr lang="en-US" dirty="0"/>
        </a:p>
      </dgm:t>
    </dgm:pt>
    <dgm:pt modelId="{41C9F6D8-EED3-114C-B794-9C2400992287}" type="parTrans" cxnId="{5B308F77-1FB3-C740-B0E3-8D7A9FE469C4}">
      <dgm:prSet/>
      <dgm:spPr/>
      <dgm:t>
        <a:bodyPr/>
        <a:lstStyle/>
        <a:p>
          <a:endParaRPr lang="en-US"/>
        </a:p>
      </dgm:t>
    </dgm:pt>
    <dgm:pt modelId="{C78151F5-BECC-3D41-9B67-E4729603924B}" type="sibTrans" cxnId="{5B308F77-1FB3-C740-B0E3-8D7A9FE469C4}">
      <dgm:prSet/>
      <dgm:spPr/>
      <dgm:t>
        <a:bodyPr/>
        <a:lstStyle/>
        <a:p>
          <a:endParaRPr lang="en-US"/>
        </a:p>
      </dgm:t>
    </dgm:pt>
    <dgm:pt modelId="{C13A9E5B-90E2-444A-9EC5-1033E04F5CBF}">
      <dgm:prSet phldrT="[Text]"/>
      <dgm:spPr/>
      <dgm:t>
        <a:bodyPr/>
        <a:lstStyle/>
        <a:p>
          <a:r>
            <a:rPr lang="en-US" dirty="0" smtClean="0"/>
            <a:t>Campus Committee attends training</a:t>
          </a:r>
          <a:endParaRPr lang="en-US" dirty="0"/>
        </a:p>
      </dgm:t>
    </dgm:pt>
    <dgm:pt modelId="{77298235-C54B-D446-A843-35EFA0CB93DA}" type="parTrans" cxnId="{00C328E4-FC00-AD44-8C47-41EAA6AB4735}">
      <dgm:prSet/>
      <dgm:spPr/>
      <dgm:t>
        <a:bodyPr/>
        <a:lstStyle/>
        <a:p>
          <a:endParaRPr lang="en-US"/>
        </a:p>
      </dgm:t>
    </dgm:pt>
    <dgm:pt modelId="{FF8CC0EB-AFDE-784A-B6A0-C7E508D23816}" type="sibTrans" cxnId="{00C328E4-FC00-AD44-8C47-41EAA6AB4735}">
      <dgm:prSet/>
      <dgm:spPr/>
      <dgm:t>
        <a:bodyPr/>
        <a:lstStyle/>
        <a:p>
          <a:endParaRPr lang="en-US"/>
        </a:p>
      </dgm:t>
    </dgm:pt>
    <dgm:pt modelId="{A4905321-43FE-844E-8659-A7C4E29AADAB}">
      <dgm:prSet phldrT="[Text]"/>
      <dgm:spPr/>
      <dgm:t>
        <a:bodyPr/>
        <a:lstStyle/>
        <a:p>
          <a:r>
            <a:rPr lang="en-US" dirty="0" smtClean="0"/>
            <a:t>Campus Committee trains campus</a:t>
          </a:r>
          <a:endParaRPr lang="en-US" dirty="0"/>
        </a:p>
      </dgm:t>
    </dgm:pt>
    <dgm:pt modelId="{BA83E82A-4E9D-5F46-B735-FE10AC598699}" type="parTrans" cxnId="{0DFCF09F-1CCC-8642-A315-F5042CB3B3F9}">
      <dgm:prSet/>
      <dgm:spPr/>
      <dgm:t>
        <a:bodyPr/>
        <a:lstStyle/>
        <a:p>
          <a:endParaRPr lang="en-US"/>
        </a:p>
      </dgm:t>
    </dgm:pt>
    <dgm:pt modelId="{002F7429-466B-8D4D-807E-5C899104A6D4}" type="sibTrans" cxnId="{0DFCF09F-1CCC-8642-A315-F5042CB3B3F9}">
      <dgm:prSet/>
      <dgm:spPr/>
      <dgm:t>
        <a:bodyPr/>
        <a:lstStyle/>
        <a:p>
          <a:endParaRPr lang="en-US"/>
        </a:p>
      </dgm:t>
    </dgm:pt>
    <dgm:pt modelId="{7E899573-7EA0-EB47-A97C-302F71234045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Campus Committee works through the activities to create individual Campus Plan</a:t>
          </a:r>
          <a:endParaRPr lang="en-US" sz="1800" b="1" dirty="0">
            <a:solidFill>
              <a:srgbClr val="FF0000"/>
            </a:solidFill>
          </a:endParaRPr>
        </a:p>
      </dgm:t>
    </dgm:pt>
    <dgm:pt modelId="{D6EC7C1D-FB1F-334A-9999-5AC79E200A91}" type="parTrans" cxnId="{C77D05F6-37DE-FC48-834A-664C94E46C59}">
      <dgm:prSet/>
      <dgm:spPr/>
      <dgm:t>
        <a:bodyPr/>
        <a:lstStyle/>
        <a:p>
          <a:endParaRPr lang="en-US"/>
        </a:p>
      </dgm:t>
    </dgm:pt>
    <dgm:pt modelId="{F894757F-D31E-9E43-A403-7EE97BB88041}" type="sibTrans" cxnId="{C77D05F6-37DE-FC48-834A-664C94E46C59}">
      <dgm:prSet/>
      <dgm:spPr/>
      <dgm:t>
        <a:bodyPr/>
        <a:lstStyle/>
        <a:p>
          <a:endParaRPr lang="en-US"/>
        </a:p>
      </dgm:t>
    </dgm:pt>
    <dgm:pt modelId="{7A777354-9456-E440-8B3F-2B445680CA02}">
      <dgm:prSet phldrT="[Text]"/>
      <dgm:spPr/>
      <dgm:t>
        <a:bodyPr/>
        <a:lstStyle/>
        <a:p>
          <a:r>
            <a:rPr lang="en-US" dirty="0" smtClean="0"/>
            <a:t>Collect Data</a:t>
          </a:r>
          <a:endParaRPr lang="en-US" dirty="0"/>
        </a:p>
      </dgm:t>
    </dgm:pt>
    <dgm:pt modelId="{7AC7076B-74F7-7E45-A1F2-DBF82FA7C37D}" type="parTrans" cxnId="{24472F20-633F-3A4B-B6F6-0DF5A1F45203}">
      <dgm:prSet/>
      <dgm:spPr/>
      <dgm:t>
        <a:bodyPr/>
        <a:lstStyle/>
        <a:p>
          <a:endParaRPr lang="en-US"/>
        </a:p>
      </dgm:t>
    </dgm:pt>
    <dgm:pt modelId="{EFEC6818-D3BA-CB45-A836-C12725F54A36}" type="sibTrans" cxnId="{24472F20-633F-3A4B-B6F6-0DF5A1F45203}">
      <dgm:prSet/>
      <dgm:spPr/>
      <dgm:t>
        <a:bodyPr/>
        <a:lstStyle/>
        <a:p>
          <a:endParaRPr lang="en-US"/>
        </a:p>
      </dgm:t>
    </dgm:pt>
    <dgm:pt modelId="{F6195202-57B5-3D47-B937-D6CFA5578129}" type="pres">
      <dgm:prSet presAssocID="{A460F6E2-1F80-5643-80ED-551D998761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78ED-4EBB-0247-B035-97D8A0A96F0F}" type="pres">
      <dgm:prSet presAssocID="{56F09793-A9E8-BF47-8303-A8B312AEBF5F}" presName="dummy" presStyleCnt="0"/>
      <dgm:spPr/>
    </dgm:pt>
    <dgm:pt modelId="{8E441405-1ECE-DC47-B8BB-B59FADEAEBD0}" type="pres">
      <dgm:prSet presAssocID="{56F09793-A9E8-BF47-8303-A8B312AEBF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E2120-C522-1D4A-949D-EFD85905544A}" type="pres">
      <dgm:prSet presAssocID="{C78151F5-BECC-3D41-9B67-E4729603924B}" presName="sibTrans" presStyleLbl="node1" presStyleIdx="0" presStyleCnt="5"/>
      <dgm:spPr/>
      <dgm:t>
        <a:bodyPr/>
        <a:lstStyle/>
        <a:p>
          <a:endParaRPr lang="en-US"/>
        </a:p>
      </dgm:t>
    </dgm:pt>
    <dgm:pt modelId="{DAC8F81B-1632-F647-B44E-BFBD788B49D9}" type="pres">
      <dgm:prSet presAssocID="{C13A9E5B-90E2-444A-9EC5-1033E04F5CBF}" presName="dummy" presStyleCnt="0"/>
      <dgm:spPr/>
    </dgm:pt>
    <dgm:pt modelId="{4BE2E11D-A5D7-D24E-81A4-43D3FCBF9EB3}" type="pres">
      <dgm:prSet presAssocID="{C13A9E5B-90E2-444A-9EC5-1033E04F5CB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B1B32-3BDC-2A4F-80C9-E2464B92B7C6}" type="pres">
      <dgm:prSet presAssocID="{FF8CC0EB-AFDE-784A-B6A0-C7E508D23816}" presName="sibTrans" presStyleLbl="node1" presStyleIdx="1" presStyleCnt="5"/>
      <dgm:spPr/>
      <dgm:t>
        <a:bodyPr/>
        <a:lstStyle/>
        <a:p>
          <a:endParaRPr lang="en-US"/>
        </a:p>
      </dgm:t>
    </dgm:pt>
    <dgm:pt modelId="{45556DEE-2E94-574B-B930-88566E47B05F}" type="pres">
      <dgm:prSet presAssocID="{7A777354-9456-E440-8B3F-2B445680CA02}" presName="dummy" presStyleCnt="0"/>
      <dgm:spPr/>
    </dgm:pt>
    <dgm:pt modelId="{88584F11-DD77-894B-A210-EF19A579A54F}" type="pres">
      <dgm:prSet presAssocID="{7A777354-9456-E440-8B3F-2B445680CA0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3DAB6-488B-6940-BBFD-F93F82C0F06D}" type="pres">
      <dgm:prSet presAssocID="{EFEC6818-D3BA-CB45-A836-C12725F54A36}" presName="sibTrans" presStyleLbl="node1" presStyleIdx="2" presStyleCnt="5"/>
      <dgm:spPr/>
      <dgm:t>
        <a:bodyPr/>
        <a:lstStyle/>
        <a:p>
          <a:endParaRPr lang="en-US"/>
        </a:p>
      </dgm:t>
    </dgm:pt>
    <dgm:pt modelId="{213DEECE-6379-4147-9B77-40AA8D90C66D}" type="pres">
      <dgm:prSet presAssocID="{7E899573-7EA0-EB47-A97C-302F71234045}" presName="dummy" presStyleCnt="0"/>
      <dgm:spPr/>
    </dgm:pt>
    <dgm:pt modelId="{389E60D5-BFC7-3246-8F46-7D57FE6B2A6E}" type="pres">
      <dgm:prSet presAssocID="{7E899573-7EA0-EB47-A97C-302F71234045}" presName="node" presStyleLbl="revTx" presStyleIdx="3" presStyleCnt="5" custScaleX="302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990E7-B5AC-884D-8ED2-6B6B926703AA}" type="pres">
      <dgm:prSet presAssocID="{F894757F-D31E-9E43-A403-7EE97BB88041}" presName="sibTrans" presStyleLbl="node1" presStyleIdx="3" presStyleCnt="5"/>
      <dgm:spPr/>
      <dgm:t>
        <a:bodyPr/>
        <a:lstStyle/>
        <a:p>
          <a:endParaRPr lang="en-US"/>
        </a:p>
      </dgm:t>
    </dgm:pt>
    <dgm:pt modelId="{C0477476-5FB9-F447-BB48-B1E95C9FB465}" type="pres">
      <dgm:prSet presAssocID="{A4905321-43FE-844E-8659-A7C4E29AADAB}" presName="dummy" presStyleCnt="0"/>
      <dgm:spPr/>
    </dgm:pt>
    <dgm:pt modelId="{E7469146-AA56-4F4E-A47B-C93B1A113228}" type="pres">
      <dgm:prSet presAssocID="{A4905321-43FE-844E-8659-A7C4E29AADA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4CBB2-0743-C442-876D-CBB75C815C58}" type="pres">
      <dgm:prSet presAssocID="{002F7429-466B-8D4D-807E-5C899104A6D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C77D05F6-37DE-FC48-834A-664C94E46C59}" srcId="{A460F6E2-1F80-5643-80ED-551D99876169}" destId="{7E899573-7EA0-EB47-A97C-302F71234045}" srcOrd="3" destOrd="0" parTransId="{D6EC7C1D-FB1F-334A-9999-5AC79E200A91}" sibTransId="{F894757F-D31E-9E43-A403-7EE97BB88041}"/>
    <dgm:cxn modelId="{2B49196D-2012-2945-9B86-362139C98C5B}" type="presOf" srcId="{A460F6E2-1F80-5643-80ED-551D99876169}" destId="{F6195202-57B5-3D47-B937-D6CFA5578129}" srcOrd="0" destOrd="0" presId="urn:microsoft.com/office/officeart/2005/8/layout/cycle1"/>
    <dgm:cxn modelId="{26A65B2E-BBEE-4C4A-B398-EF005EBFD702}" type="presOf" srcId="{FF8CC0EB-AFDE-784A-B6A0-C7E508D23816}" destId="{3E1B1B32-3BDC-2A4F-80C9-E2464B92B7C6}" srcOrd="0" destOrd="0" presId="urn:microsoft.com/office/officeart/2005/8/layout/cycle1"/>
    <dgm:cxn modelId="{545D751D-9036-9E4F-9F8E-2AEE436266A5}" type="presOf" srcId="{56F09793-A9E8-BF47-8303-A8B312AEBF5F}" destId="{8E441405-1ECE-DC47-B8BB-B59FADEAEBD0}" srcOrd="0" destOrd="0" presId="urn:microsoft.com/office/officeart/2005/8/layout/cycle1"/>
    <dgm:cxn modelId="{44970ABB-F90E-8A42-A8CC-A039AD2EED0B}" type="presOf" srcId="{C78151F5-BECC-3D41-9B67-E4729603924B}" destId="{237E2120-C522-1D4A-949D-EFD85905544A}" srcOrd="0" destOrd="0" presId="urn:microsoft.com/office/officeart/2005/8/layout/cycle1"/>
    <dgm:cxn modelId="{86D20AE2-1C98-5947-B476-DE87913F49BF}" type="presOf" srcId="{7A777354-9456-E440-8B3F-2B445680CA02}" destId="{88584F11-DD77-894B-A210-EF19A579A54F}" srcOrd="0" destOrd="0" presId="urn:microsoft.com/office/officeart/2005/8/layout/cycle1"/>
    <dgm:cxn modelId="{C7DEB4B3-44CC-8240-9374-99E8E44EDEE7}" type="presOf" srcId="{002F7429-466B-8D4D-807E-5C899104A6D4}" destId="{E184CBB2-0743-C442-876D-CBB75C815C58}" srcOrd="0" destOrd="0" presId="urn:microsoft.com/office/officeart/2005/8/layout/cycle1"/>
    <dgm:cxn modelId="{D207D246-FE62-474A-A2D8-B2851B51A24C}" type="presOf" srcId="{EFEC6818-D3BA-CB45-A836-C12725F54A36}" destId="{7D43DAB6-488B-6940-BBFD-F93F82C0F06D}" srcOrd="0" destOrd="0" presId="urn:microsoft.com/office/officeart/2005/8/layout/cycle1"/>
    <dgm:cxn modelId="{24472F20-633F-3A4B-B6F6-0DF5A1F45203}" srcId="{A460F6E2-1F80-5643-80ED-551D99876169}" destId="{7A777354-9456-E440-8B3F-2B445680CA02}" srcOrd="2" destOrd="0" parTransId="{7AC7076B-74F7-7E45-A1F2-DBF82FA7C37D}" sibTransId="{EFEC6818-D3BA-CB45-A836-C12725F54A36}"/>
    <dgm:cxn modelId="{F362FCB9-5E41-894E-A334-69DF122D4443}" type="presOf" srcId="{C13A9E5B-90E2-444A-9EC5-1033E04F5CBF}" destId="{4BE2E11D-A5D7-D24E-81A4-43D3FCBF9EB3}" srcOrd="0" destOrd="0" presId="urn:microsoft.com/office/officeart/2005/8/layout/cycle1"/>
    <dgm:cxn modelId="{0DFCF09F-1CCC-8642-A315-F5042CB3B3F9}" srcId="{A460F6E2-1F80-5643-80ED-551D99876169}" destId="{A4905321-43FE-844E-8659-A7C4E29AADAB}" srcOrd="4" destOrd="0" parTransId="{BA83E82A-4E9D-5F46-B735-FE10AC598699}" sibTransId="{002F7429-466B-8D4D-807E-5C899104A6D4}"/>
    <dgm:cxn modelId="{00C328E4-FC00-AD44-8C47-41EAA6AB4735}" srcId="{A460F6E2-1F80-5643-80ED-551D99876169}" destId="{C13A9E5B-90E2-444A-9EC5-1033E04F5CBF}" srcOrd="1" destOrd="0" parTransId="{77298235-C54B-D446-A843-35EFA0CB93DA}" sibTransId="{FF8CC0EB-AFDE-784A-B6A0-C7E508D23816}"/>
    <dgm:cxn modelId="{5B308F77-1FB3-C740-B0E3-8D7A9FE469C4}" srcId="{A460F6E2-1F80-5643-80ED-551D99876169}" destId="{56F09793-A9E8-BF47-8303-A8B312AEBF5F}" srcOrd="0" destOrd="0" parTransId="{41C9F6D8-EED3-114C-B794-9C2400992287}" sibTransId="{C78151F5-BECC-3D41-9B67-E4729603924B}"/>
    <dgm:cxn modelId="{851E2DA4-097B-CC4E-963A-2B6D618AD1AB}" type="presOf" srcId="{F894757F-D31E-9E43-A403-7EE97BB88041}" destId="{FA0990E7-B5AC-884D-8ED2-6B6B926703AA}" srcOrd="0" destOrd="0" presId="urn:microsoft.com/office/officeart/2005/8/layout/cycle1"/>
    <dgm:cxn modelId="{61B5AA28-8BDA-5D45-B2E8-DEF04A8A25E3}" type="presOf" srcId="{A4905321-43FE-844E-8659-A7C4E29AADAB}" destId="{E7469146-AA56-4F4E-A47B-C93B1A113228}" srcOrd="0" destOrd="0" presId="urn:microsoft.com/office/officeart/2005/8/layout/cycle1"/>
    <dgm:cxn modelId="{002B177E-D2C2-8540-89B7-E4F397D61CD5}" type="presOf" srcId="{7E899573-7EA0-EB47-A97C-302F71234045}" destId="{389E60D5-BFC7-3246-8F46-7D57FE6B2A6E}" srcOrd="0" destOrd="0" presId="urn:microsoft.com/office/officeart/2005/8/layout/cycle1"/>
    <dgm:cxn modelId="{7A0BCBEE-302B-2247-9175-1AEE5D0D7B85}" type="presParOf" srcId="{F6195202-57B5-3D47-B937-D6CFA5578129}" destId="{34AC78ED-4EBB-0247-B035-97D8A0A96F0F}" srcOrd="0" destOrd="0" presId="urn:microsoft.com/office/officeart/2005/8/layout/cycle1"/>
    <dgm:cxn modelId="{BD892F49-A4D7-ED4E-A547-04EFB8E4027D}" type="presParOf" srcId="{F6195202-57B5-3D47-B937-D6CFA5578129}" destId="{8E441405-1ECE-DC47-B8BB-B59FADEAEBD0}" srcOrd="1" destOrd="0" presId="urn:microsoft.com/office/officeart/2005/8/layout/cycle1"/>
    <dgm:cxn modelId="{6A465EDD-1FB6-C746-9E6A-BDF945B82113}" type="presParOf" srcId="{F6195202-57B5-3D47-B937-D6CFA5578129}" destId="{237E2120-C522-1D4A-949D-EFD85905544A}" srcOrd="2" destOrd="0" presId="urn:microsoft.com/office/officeart/2005/8/layout/cycle1"/>
    <dgm:cxn modelId="{09D85D16-4F69-E34A-BD7F-EF9B44910C2A}" type="presParOf" srcId="{F6195202-57B5-3D47-B937-D6CFA5578129}" destId="{DAC8F81B-1632-F647-B44E-BFBD788B49D9}" srcOrd="3" destOrd="0" presId="urn:microsoft.com/office/officeart/2005/8/layout/cycle1"/>
    <dgm:cxn modelId="{4E0136C4-6333-AB4C-B917-D88674A823B3}" type="presParOf" srcId="{F6195202-57B5-3D47-B937-D6CFA5578129}" destId="{4BE2E11D-A5D7-D24E-81A4-43D3FCBF9EB3}" srcOrd="4" destOrd="0" presId="urn:microsoft.com/office/officeart/2005/8/layout/cycle1"/>
    <dgm:cxn modelId="{9DEA9CD1-AC90-4B47-8A11-8633FBD23178}" type="presParOf" srcId="{F6195202-57B5-3D47-B937-D6CFA5578129}" destId="{3E1B1B32-3BDC-2A4F-80C9-E2464B92B7C6}" srcOrd="5" destOrd="0" presId="urn:microsoft.com/office/officeart/2005/8/layout/cycle1"/>
    <dgm:cxn modelId="{B1EFD01A-DE20-5944-9A13-8E16DEEDF2FF}" type="presParOf" srcId="{F6195202-57B5-3D47-B937-D6CFA5578129}" destId="{45556DEE-2E94-574B-B930-88566E47B05F}" srcOrd="6" destOrd="0" presId="urn:microsoft.com/office/officeart/2005/8/layout/cycle1"/>
    <dgm:cxn modelId="{FBDB2CDF-3D5A-6247-9CB5-AD56708459D1}" type="presParOf" srcId="{F6195202-57B5-3D47-B937-D6CFA5578129}" destId="{88584F11-DD77-894B-A210-EF19A579A54F}" srcOrd="7" destOrd="0" presId="urn:microsoft.com/office/officeart/2005/8/layout/cycle1"/>
    <dgm:cxn modelId="{E12A23AB-F150-E342-A67C-FE5C727E0D82}" type="presParOf" srcId="{F6195202-57B5-3D47-B937-D6CFA5578129}" destId="{7D43DAB6-488B-6940-BBFD-F93F82C0F06D}" srcOrd="8" destOrd="0" presId="urn:microsoft.com/office/officeart/2005/8/layout/cycle1"/>
    <dgm:cxn modelId="{331D376C-0F04-A04C-961D-D2775BABE2AB}" type="presParOf" srcId="{F6195202-57B5-3D47-B937-D6CFA5578129}" destId="{213DEECE-6379-4147-9B77-40AA8D90C66D}" srcOrd="9" destOrd="0" presId="urn:microsoft.com/office/officeart/2005/8/layout/cycle1"/>
    <dgm:cxn modelId="{0A6A570A-5AD0-2942-AC10-159FFA469AAB}" type="presParOf" srcId="{F6195202-57B5-3D47-B937-D6CFA5578129}" destId="{389E60D5-BFC7-3246-8F46-7D57FE6B2A6E}" srcOrd="10" destOrd="0" presId="urn:microsoft.com/office/officeart/2005/8/layout/cycle1"/>
    <dgm:cxn modelId="{11B0090C-7B3B-4D42-A6F5-E2299F89B220}" type="presParOf" srcId="{F6195202-57B5-3D47-B937-D6CFA5578129}" destId="{FA0990E7-B5AC-884D-8ED2-6B6B926703AA}" srcOrd="11" destOrd="0" presId="urn:microsoft.com/office/officeart/2005/8/layout/cycle1"/>
    <dgm:cxn modelId="{28115186-3769-4F4D-B2FC-9E6C5896D2A7}" type="presParOf" srcId="{F6195202-57B5-3D47-B937-D6CFA5578129}" destId="{C0477476-5FB9-F447-BB48-B1E95C9FB465}" srcOrd="12" destOrd="0" presId="urn:microsoft.com/office/officeart/2005/8/layout/cycle1"/>
    <dgm:cxn modelId="{73DB1A09-3D64-084F-A3E9-EE07907D32F8}" type="presParOf" srcId="{F6195202-57B5-3D47-B937-D6CFA5578129}" destId="{E7469146-AA56-4F4E-A47B-C93B1A113228}" srcOrd="13" destOrd="0" presId="urn:microsoft.com/office/officeart/2005/8/layout/cycle1"/>
    <dgm:cxn modelId="{7FAEEFD7-E53D-024F-98F8-9573A9E6E28F}" type="presParOf" srcId="{F6195202-57B5-3D47-B937-D6CFA5578129}" destId="{E184CBB2-0743-C442-876D-CBB75C815C5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60F6E2-1F80-5643-80ED-551D99876169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09793-A9E8-BF47-8303-A8B312AEBF5F}">
      <dgm:prSet phldrT="[Text]"/>
      <dgm:spPr/>
      <dgm:t>
        <a:bodyPr/>
        <a:lstStyle/>
        <a:p>
          <a:r>
            <a:rPr lang="en-US" dirty="0" smtClean="0"/>
            <a:t>Self-evaluate</a:t>
          </a:r>
          <a:endParaRPr lang="en-US" dirty="0"/>
        </a:p>
      </dgm:t>
    </dgm:pt>
    <dgm:pt modelId="{41C9F6D8-EED3-114C-B794-9C2400992287}" type="parTrans" cxnId="{5B308F77-1FB3-C740-B0E3-8D7A9FE469C4}">
      <dgm:prSet/>
      <dgm:spPr/>
      <dgm:t>
        <a:bodyPr/>
        <a:lstStyle/>
        <a:p>
          <a:endParaRPr lang="en-US"/>
        </a:p>
      </dgm:t>
    </dgm:pt>
    <dgm:pt modelId="{C78151F5-BECC-3D41-9B67-E4729603924B}" type="sibTrans" cxnId="{5B308F77-1FB3-C740-B0E3-8D7A9FE469C4}">
      <dgm:prSet/>
      <dgm:spPr/>
      <dgm:t>
        <a:bodyPr/>
        <a:lstStyle/>
        <a:p>
          <a:endParaRPr lang="en-US"/>
        </a:p>
      </dgm:t>
    </dgm:pt>
    <dgm:pt modelId="{C13A9E5B-90E2-444A-9EC5-1033E04F5CBF}">
      <dgm:prSet phldrT="[Text]"/>
      <dgm:spPr/>
      <dgm:t>
        <a:bodyPr/>
        <a:lstStyle/>
        <a:p>
          <a:r>
            <a:rPr lang="en-US" dirty="0" smtClean="0"/>
            <a:t>Campus Committee attends training</a:t>
          </a:r>
          <a:endParaRPr lang="en-US" dirty="0"/>
        </a:p>
      </dgm:t>
    </dgm:pt>
    <dgm:pt modelId="{77298235-C54B-D446-A843-35EFA0CB93DA}" type="parTrans" cxnId="{00C328E4-FC00-AD44-8C47-41EAA6AB4735}">
      <dgm:prSet/>
      <dgm:spPr/>
      <dgm:t>
        <a:bodyPr/>
        <a:lstStyle/>
        <a:p>
          <a:endParaRPr lang="en-US"/>
        </a:p>
      </dgm:t>
    </dgm:pt>
    <dgm:pt modelId="{FF8CC0EB-AFDE-784A-B6A0-C7E508D23816}" type="sibTrans" cxnId="{00C328E4-FC00-AD44-8C47-41EAA6AB4735}">
      <dgm:prSet/>
      <dgm:spPr/>
      <dgm:t>
        <a:bodyPr/>
        <a:lstStyle/>
        <a:p>
          <a:endParaRPr lang="en-US"/>
        </a:p>
      </dgm:t>
    </dgm:pt>
    <dgm:pt modelId="{A4905321-43FE-844E-8659-A7C4E29AADAB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Campus Committee trains campus</a:t>
          </a:r>
          <a:endParaRPr lang="en-US" sz="1800" b="1" dirty="0">
            <a:solidFill>
              <a:srgbClr val="FF0000"/>
            </a:solidFill>
          </a:endParaRPr>
        </a:p>
      </dgm:t>
    </dgm:pt>
    <dgm:pt modelId="{BA83E82A-4E9D-5F46-B735-FE10AC598699}" type="parTrans" cxnId="{0DFCF09F-1CCC-8642-A315-F5042CB3B3F9}">
      <dgm:prSet/>
      <dgm:spPr/>
      <dgm:t>
        <a:bodyPr/>
        <a:lstStyle/>
        <a:p>
          <a:endParaRPr lang="en-US"/>
        </a:p>
      </dgm:t>
    </dgm:pt>
    <dgm:pt modelId="{002F7429-466B-8D4D-807E-5C899104A6D4}" type="sibTrans" cxnId="{0DFCF09F-1CCC-8642-A315-F5042CB3B3F9}">
      <dgm:prSet/>
      <dgm:spPr/>
      <dgm:t>
        <a:bodyPr/>
        <a:lstStyle/>
        <a:p>
          <a:endParaRPr lang="en-US"/>
        </a:p>
      </dgm:t>
    </dgm:pt>
    <dgm:pt modelId="{7E899573-7EA0-EB47-A97C-302F71234045}">
      <dgm:prSet phldrT="[Text]"/>
      <dgm:spPr/>
      <dgm:t>
        <a:bodyPr/>
        <a:lstStyle/>
        <a:p>
          <a:r>
            <a:rPr lang="en-US" dirty="0" smtClean="0"/>
            <a:t>Campus Committee works through the activities to create  individual Campus Plan</a:t>
          </a:r>
          <a:endParaRPr lang="en-US" dirty="0"/>
        </a:p>
      </dgm:t>
    </dgm:pt>
    <dgm:pt modelId="{D6EC7C1D-FB1F-334A-9999-5AC79E200A91}" type="parTrans" cxnId="{C77D05F6-37DE-FC48-834A-664C94E46C59}">
      <dgm:prSet/>
      <dgm:spPr/>
      <dgm:t>
        <a:bodyPr/>
        <a:lstStyle/>
        <a:p>
          <a:endParaRPr lang="en-US"/>
        </a:p>
      </dgm:t>
    </dgm:pt>
    <dgm:pt modelId="{F894757F-D31E-9E43-A403-7EE97BB88041}" type="sibTrans" cxnId="{C77D05F6-37DE-FC48-834A-664C94E46C59}">
      <dgm:prSet/>
      <dgm:spPr/>
      <dgm:t>
        <a:bodyPr/>
        <a:lstStyle/>
        <a:p>
          <a:endParaRPr lang="en-US"/>
        </a:p>
      </dgm:t>
    </dgm:pt>
    <dgm:pt modelId="{7A777354-9456-E440-8B3F-2B445680CA02}">
      <dgm:prSet phldrT="[Text]"/>
      <dgm:spPr/>
      <dgm:t>
        <a:bodyPr/>
        <a:lstStyle/>
        <a:p>
          <a:r>
            <a:rPr lang="en-US" dirty="0" smtClean="0"/>
            <a:t>Collect Data</a:t>
          </a:r>
          <a:endParaRPr lang="en-US" dirty="0"/>
        </a:p>
      </dgm:t>
    </dgm:pt>
    <dgm:pt modelId="{7AC7076B-74F7-7E45-A1F2-DBF82FA7C37D}" type="parTrans" cxnId="{24472F20-633F-3A4B-B6F6-0DF5A1F45203}">
      <dgm:prSet/>
      <dgm:spPr/>
      <dgm:t>
        <a:bodyPr/>
        <a:lstStyle/>
        <a:p>
          <a:endParaRPr lang="en-US"/>
        </a:p>
      </dgm:t>
    </dgm:pt>
    <dgm:pt modelId="{EFEC6818-D3BA-CB45-A836-C12725F54A36}" type="sibTrans" cxnId="{24472F20-633F-3A4B-B6F6-0DF5A1F45203}">
      <dgm:prSet/>
      <dgm:spPr/>
      <dgm:t>
        <a:bodyPr/>
        <a:lstStyle/>
        <a:p>
          <a:endParaRPr lang="en-US"/>
        </a:p>
      </dgm:t>
    </dgm:pt>
    <dgm:pt modelId="{F6195202-57B5-3D47-B937-D6CFA5578129}" type="pres">
      <dgm:prSet presAssocID="{A460F6E2-1F80-5643-80ED-551D998761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78ED-4EBB-0247-B035-97D8A0A96F0F}" type="pres">
      <dgm:prSet presAssocID="{56F09793-A9E8-BF47-8303-A8B312AEBF5F}" presName="dummy" presStyleCnt="0"/>
      <dgm:spPr/>
    </dgm:pt>
    <dgm:pt modelId="{8E441405-1ECE-DC47-B8BB-B59FADEAEBD0}" type="pres">
      <dgm:prSet presAssocID="{56F09793-A9E8-BF47-8303-A8B312AEBF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E2120-C522-1D4A-949D-EFD85905544A}" type="pres">
      <dgm:prSet presAssocID="{C78151F5-BECC-3D41-9B67-E4729603924B}" presName="sibTrans" presStyleLbl="node1" presStyleIdx="0" presStyleCnt="5"/>
      <dgm:spPr/>
      <dgm:t>
        <a:bodyPr/>
        <a:lstStyle/>
        <a:p>
          <a:endParaRPr lang="en-US"/>
        </a:p>
      </dgm:t>
    </dgm:pt>
    <dgm:pt modelId="{DAC8F81B-1632-F647-B44E-BFBD788B49D9}" type="pres">
      <dgm:prSet presAssocID="{C13A9E5B-90E2-444A-9EC5-1033E04F5CBF}" presName="dummy" presStyleCnt="0"/>
      <dgm:spPr/>
    </dgm:pt>
    <dgm:pt modelId="{4BE2E11D-A5D7-D24E-81A4-43D3FCBF9EB3}" type="pres">
      <dgm:prSet presAssocID="{C13A9E5B-90E2-444A-9EC5-1033E04F5CB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B1B32-3BDC-2A4F-80C9-E2464B92B7C6}" type="pres">
      <dgm:prSet presAssocID="{FF8CC0EB-AFDE-784A-B6A0-C7E508D23816}" presName="sibTrans" presStyleLbl="node1" presStyleIdx="1" presStyleCnt="5"/>
      <dgm:spPr/>
      <dgm:t>
        <a:bodyPr/>
        <a:lstStyle/>
        <a:p>
          <a:endParaRPr lang="en-US"/>
        </a:p>
      </dgm:t>
    </dgm:pt>
    <dgm:pt modelId="{45556DEE-2E94-574B-B930-88566E47B05F}" type="pres">
      <dgm:prSet presAssocID="{7A777354-9456-E440-8B3F-2B445680CA02}" presName="dummy" presStyleCnt="0"/>
      <dgm:spPr/>
    </dgm:pt>
    <dgm:pt modelId="{88584F11-DD77-894B-A210-EF19A579A54F}" type="pres">
      <dgm:prSet presAssocID="{7A777354-9456-E440-8B3F-2B445680CA0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3DAB6-488B-6940-BBFD-F93F82C0F06D}" type="pres">
      <dgm:prSet presAssocID="{EFEC6818-D3BA-CB45-A836-C12725F54A36}" presName="sibTrans" presStyleLbl="node1" presStyleIdx="2" presStyleCnt="5"/>
      <dgm:spPr/>
      <dgm:t>
        <a:bodyPr/>
        <a:lstStyle/>
        <a:p>
          <a:endParaRPr lang="en-US"/>
        </a:p>
      </dgm:t>
    </dgm:pt>
    <dgm:pt modelId="{213DEECE-6379-4147-9B77-40AA8D90C66D}" type="pres">
      <dgm:prSet presAssocID="{7E899573-7EA0-EB47-A97C-302F71234045}" presName="dummy" presStyleCnt="0"/>
      <dgm:spPr/>
    </dgm:pt>
    <dgm:pt modelId="{389E60D5-BFC7-3246-8F46-7D57FE6B2A6E}" type="pres">
      <dgm:prSet presAssocID="{7E899573-7EA0-EB47-A97C-302F7123404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990E7-B5AC-884D-8ED2-6B6B926703AA}" type="pres">
      <dgm:prSet presAssocID="{F894757F-D31E-9E43-A403-7EE97BB88041}" presName="sibTrans" presStyleLbl="node1" presStyleIdx="3" presStyleCnt="5"/>
      <dgm:spPr/>
      <dgm:t>
        <a:bodyPr/>
        <a:lstStyle/>
        <a:p>
          <a:endParaRPr lang="en-US"/>
        </a:p>
      </dgm:t>
    </dgm:pt>
    <dgm:pt modelId="{C0477476-5FB9-F447-BB48-B1E95C9FB465}" type="pres">
      <dgm:prSet presAssocID="{A4905321-43FE-844E-8659-A7C4E29AADAB}" presName="dummy" presStyleCnt="0"/>
      <dgm:spPr/>
    </dgm:pt>
    <dgm:pt modelId="{E7469146-AA56-4F4E-A47B-C93B1A113228}" type="pres">
      <dgm:prSet presAssocID="{A4905321-43FE-844E-8659-A7C4E29AADA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4CBB2-0743-C442-876D-CBB75C815C58}" type="pres">
      <dgm:prSet presAssocID="{002F7429-466B-8D4D-807E-5C899104A6D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2264D3C-9F92-4648-9CD4-0E064DE0E786}" type="presOf" srcId="{C13A9E5B-90E2-444A-9EC5-1033E04F5CBF}" destId="{4BE2E11D-A5D7-D24E-81A4-43D3FCBF9EB3}" srcOrd="0" destOrd="0" presId="urn:microsoft.com/office/officeart/2005/8/layout/cycle1"/>
    <dgm:cxn modelId="{EBCCFCFC-BA05-E04E-BCF1-1374175E8DF5}" type="presOf" srcId="{F894757F-D31E-9E43-A403-7EE97BB88041}" destId="{FA0990E7-B5AC-884D-8ED2-6B6B926703AA}" srcOrd="0" destOrd="0" presId="urn:microsoft.com/office/officeart/2005/8/layout/cycle1"/>
    <dgm:cxn modelId="{BB9C523C-110A-FD4D-8D5F-0D34AA5224DB}" type="presOf" srcId="{002F7429-466B-8D4D-807E-5C899104A6D4}" destId="{E184CBB2-0743-C442-876D-CBB75C815C58}" srcOrd="0" destOrd="0" presId="urn:microsoft.com/office/officeart/2005/8/layout/cycle1"/>
    <dgm:cxn modelId="{6390C9E2-F496-4B49-BEF3-AB74426EA326}" type="presOf" srcId="{A460F6E2-1F80-5643-80ED-551D99876169}" destId="{F6195202-57B5-3D47-B937-D6CFA5578129}" srcOrd="0" destOrd="0" presId="urn:microsoft.com/office/officeart/2005/8/layout/cycle1"/>
    <dgm:cxn modelId="{00C328E4-FC00-AD44-8C47-41EAA6AB4735}" srcId="{A460F6E2-1F80-5643-80ED-551D99876169}" destId="{C13A9E5B-90E2-444A-9EC5-1033E04F5CBF}" srcOrd="1" destOrd="0" parTransId="{77298235-C54B-D446-A843-35EFA0CB93DA}" sibTransId="{FF8CC0EB-AFDE-784A-B6A0-C7E508D23816}"/>
    <dgm:cxn modelId="{B00BB50F-2D22-5949-B582-C1694CECEEF9}" type="presOf" srcId="{A4905321-43FE-844E-8659-A7C4E29AADAB}" destId="{E7469146-AA56-4F4E-A47B-C93B1A113228}" srcOrd="0" destOrd="0" presId="urn:microsoft.com/office/officeart/2005/8/layout/cycle1"/>
    <dgm:cxn modelId="{8EB7508B-85BE-9A4D-9A35-1393CE51A181}" type="presOf" srcId="{7E899573-7EA0-EB47-A97C-302F71234045}" destId="{389E60D5-BFC7-3246-8F46-7D57FE6B2A6E}" srcOrd="0" destOrd="0" presId="urn:microsoft.com/office/officeart/2005/8/layout/cycle1"/>
    <dgm:cxn modelId="{0DFCF09F-1CCC-8642-A315-F5042CB3B3F9}" srcId="{A460F6E2-1F80-5643-80ED-551D99876169}" destId="{A4905321-43FE-844E-8659-A7C4E29AADAB}" srcOrd="4" destOrd="0" parTransId="{BA83E82A-4E9D-5F46-B735-FE10AC598699}" sibTransId="{002F7429-466B-8D4D-807E-5C899104A6D4}"/>
    <dgm:cxn modelId="{CAB86F90-19A9-4440-86D6-86BCE761AA96}" type="presOf" srcId="{C78151F5-BECC-3D41-9B67-E4729603924B}" destId="{237E2120-C522-1D4A-949D-EFD85905544A}" srcOrd="0" destOrd="0" presId="urn:microsoft.com/office/officeart/2005/8/layout/cycle1"/>
    <dgm:cxn modelId="{5B308F77-1FB3-C740-B0E3-8D7A9FE469C4}" srcId="{A460F6E2-1F80-5643-80ED-551D99876169}" destId="{56F09793-A9E8-BF47-8303-A8B312AEBF5F}" srcOrd="0" destOrd="0" parTransId="{41C9F6D8-EED3-114C-B794-9C2400992287}" sibTransId="{C78151F5-BECC-3D41-9B67-E4729603924B}"/>
    <dgm:cxn modelId="{C77D05F6-37DE-FC48-834A-664C94E46C59}" srcId="{A460F6E2-1F80-5643-80ED-551D99876169}" destId="{7E899573-7EA0-EB47-A97C-302F71234045}" srcOrd="3" destOrd="0" parTransId="{D6EC7C1D-FB1F-334A-9999-5AC79E200A91}" sibTransId="{F894757F-D31E-9E43-A403-7EE97BB88041}"/>
    <dgm:cxn modelId="{95E9056A-6C69-2E4C-B98A-45C0938466EA}" type="presOf" srcId="{7A777354-9456-E440-8B3F-2B445680CA02}" destId="{88584F11-DD77-894B-A210-EF19A579A54F}" srcOrd="0" destOrd="0" presId="urn:microsoft.com/office/officeart/2005/8/layout/cycle1"/>
    <dgm:cxn modelId="{47CB809F-D4AE-F343-B040-8F9093E42B7D}" type="presOf" srcId="{56F09793-A9E8-BF47-8303-A8B312AEBF5F}" destId="{8E441405-1ECE-DC47-B8BB-B59FADEAEBD0}" srcOrd="0" destOrd="0" presId="urn:microsoft.com/office/officeart/2005/8/layout/cycle1"/>
    <dgm:cxn modelId="{DC63D06A-A1B0-7B4B-9355-96D964F2899F}" type="presOf" srcId="{EFEC6818-D3BA-CB45-A836-C12725F54A36}" destId="{7D43DAB6-488B-6940-BBFD-F93F82C0F06D}" srcOrd="0" destOrd="0" presId="urn:microsoft.com/office/officeart/2005/8/layout/cycle1"/>
    <dgm:cxn modelId="{24472F20-633F-3A4B-B6F6-0DF5A1F45203}" srcId="{A460F6E2-1F80-5643-80ED-551D99876169}" destId="{7A777354-9456-E440-8B3F-2B445680CA02}" srcOrd="2" destOrd="0" parTransId="{7AC7076B-74F7-7E45-A1F2-DBF82FA7C37D}" sibTransId="{EFEC6818-D3BA-CB45-A836-C12725F54A36}"/>
    <dgm:cxn modelId="{C9298BC0-EAF6-7048-8E7D-EC06B251CBF4}" type="presOf" srcId="{FF8CC0EB-AFDE-784A-B6A0-C7E508D23816}" destId="{3E1B1B32-3BDC-2A4F-80C9-E2464B92B7C6}" srcOrd="0" destOrd="0" presId="urn:microsoft.com/office/officeart/2005/8/layout/cycle1"/>
    <dgm:cxn modelId="{FA1A88AA-79C2-D747-86FC-B2C0EF7A2A7E}" type="presParOf" srcId="{F6195202-57B5-3D47-B937-D6CFA5578129}" destId="{34AC78ED-4EBB-0247-B035-97D8A0A96F0F}" srcOrd="0" destOrd="0" presId="urn:microsoft.com/office/officeart/2005/8/layout/cycle1"/>
    <dgm:cxn modelId="{7850AD24-EFBF-114C-B559-67D099D9246A}" type="presParOf" srcId="{F6195202-57B5-3D47-B937-D6CFA5578129}" destId="{8E441405-1ECE-DC47-B8BB-B59FADEAEBD0}" srcOrd="1" destOrd="0" presId="urn:microsoft.com/office/officeart/2005/8/layout/cycle1"/>
    <dgm:cxn modelId="{B8E2938C-8235-734F-99E6-17894402F83C}" type="presParOf" srcId="{F6195202-57B5-3D47-B937-D6CFA5578129}" destId="{237E2120-C522-1D4A-949D-EFD85905544A}" srcOrd="2" destOrd="0" presId="urn:microsoft.com/office/officeart/2005/8/layout/cycle1"/>
    <dgm:cxn modelId="{D4E2CA2A-3A73-7B44-966E-33E8A78258AE}" type="presParOf" srcId="{F6195202-57B5-3D47-B937-D6CFA5578129}" destId="{DAC8F81B-1632-F647-B44E-BFBD788B49D9}" srcOrd="3" destOrd="0" presId="urn:microsoft.com/office/officeart/2005/8/layout/cycle1"/>
    <dgm:cxn modelId="{BD2D4493-D283-1241-A580-71D2D287FF53}" type="presParOf" srcId="{F6195202-57B5-3D47-B937-D6CFA5578129}" destId="{4BE2E11D-A5D7-D24E-81A4-43D3FCBF9EB3}" srcOrd="4" destOrd="0" presId="urn:microsoft.com/office/officeart/2005/8/layout/cycle1"/>
    <dgm:cxn modelId="{ED92BB46-DC79-A442-9C84-2B7E3CE7876C}" type="presParOf" srcId="{F6195202-57B5-3D47-B937-D6CFA5578129}" destId="{3E1B1B32-3BDC-2A4F-80C9-E2464B92B7C6}" srcOrd="5" destOrd="0" presId="urn:microsoft.com/office/officeart/2005/8/layout/cycle1"/>
    <dgm:cxn modelId="{DB85E04A-BA05-DF43-979E-A3682E32D392}" type="presParOf" srcId="{F6195202-57B5-3D47-B937-D6CFA5578129}" destId="{45556DEE-2E94-574B-B930-88566E47B05F}" srcOrd="6" destOrd="0" presId="urn:microsoft.com/office/officeart/2005/8/layout/cycle1"/>
    <dgm:cxn modelId="{E0395C9E-8A7A-C147-98C0-79D553508AA8}" type="presParOf" srcId="{F6195202-57B5-3D47-B937-D6CFA5578129}" destId="{88584F11-DD77-894B-A210-EF19A579A54F}" srcOrd="7" destOrd="0" presId="urn:microsoft.com/office/officeart/2005/8/layout/cycle1"/>
    <dgm:cxn modelId="{C1ABE7D8-9B4E-9449-9161-7A7FCBC4EAAC}" type="presParOf" srcId="{F6195202-57B5-3D47-B937-D6CFA5578129}" destId="{7D43DAB6-488B-6940-BBFD-F93F82C0F06D}" srcOrd="8" destOrd="0" presId="urn:microsoft.com/office/officeart/2005/8/layout/cycle1"/>
    <dgm:cxn modelId="{82F63CAD-9610-AE4F-A073-8E449399F114}" type="presParOf" srcId="{F6195202-57B5-3D47-B937-D6CFA5578129}" destId="{213DEECE-6379-4147-9B77-40AA8D90C66D}" srcOrd="9" destOrd="0" presId="urn:microsoft.com/office/officeart/2005/8/layout/cycle1"/>
    <dgm:cxn modelId="{F5927BEA-1CA3-964D-BCDB-24251C51F19A}" type="presParOf" srcId="{F6195202-57B5-3D47-B937-D6CFA5578129}" destId="{389E60D5-BFC7-3246-8F46-7D57FE6B2A6E}" srcOrd="10" destOrd="0" presId="urn:microsoft.com/office/officeart/2005/8/layout/cycle1"/>
    <dgm:cxn modelId="{223C0652-C385-FA46-A205-844AB0C7FC06}" type="presParOf" srcId="{F6195202-57B5-3D47-B937-D6CFA5578129}" destId="{FA0990E7-B5AC-884D-8ED2-6B6B926703AA}" srcOrd="11" destOrd="0" presId="urn:microsoft.com/office/officeart/2005/8/layout/cycle1"/>
    <dgm:cxn modelId="{870FBDB9-E22C-FC49-95F1-D679E7A72B1D}" type="presParOf" srcId="{F6195202-57B5-3D47-B937-D6CFA5578129}" destId="{C0477476-5FB9-F447-BB48-B1E95C9FB465}" srcOrd="12" destOrd="0" presId="urn:microsoft.com/office/officeart/2005/8/layout/cycle1"/>
    <dgm:cxn modelId="{974384FA-9AD4-EC49-8824-EBC7DABB4580}" type="presParOf" srcId="{F6195202-57B5-3D47-B937-D6CFA5578129}" destId="{E7469146-AA56-4F4E-A47B-C93B1A113228}" srcOrd="13" destOrd="0" presId="urn:microsoft.com/office/officeart/2005/8/layout/cycle1"/>
    <dgm:cxn modelId="{055739B2-15D3-5942-843A-F5DDD9FA2F3D}" type="presParOf" srcId="{F6195202-57B5-3D47-B937-D6CFA5578129}" destId="{E184CBB2-0743-C442-876D-CBB75C815C5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1405-1ECE-DC47-B8BB-B59FADEAEBD0}">
      <dsp:nvSpPr>
        <dsp:cNvPr id="0" name=""/>
        <dsp:cNvSpPr/>
      </dsp:nvSpPr>
      <dsp:spPr>
        <a:xfrm>
          <a:off x="465025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Self-evaluate</a:t>
          </a:r>
          <a:endParaRPr lang="en-US" sz="1200" kern="1200" dirty="0"/>
        </a:p>
      </dsp:txBody>
      <dsp:txXfrm>
        <a:off x="4650258" y="33995"/>
        <a:ext cx="1119113" cy="1119113"/>
      </dsp:txXfrm>
    </dsp:sp>
    <dsp:sp modelId="{237E2120-C522-1D4A-949D-EFD85905544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2E11D-A5D7-D24E-81A4-43D3FCBF9EB3}">
      <dsp:nvSpPr>
        <dsp:cNvPr id="0" name=""/>
        <dsp:cNvSpPr/>
      </dsp:nvSpPr>
      <dsp:spPr>
        <a:xfrm>
          <a:off x="5327014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attends training</a:t>
          </a:r>
          <a:endParaRPr lang="en-US" sz="1200" kern="1200" dirty="0"/>
        </a:p>
      </dsp:txBody>
      <dsp:txXfrm>
        <a:off x="5327014" y="2116836"/>
        <a:ext cx="1119113" cy="1119113"/>
      </dsp:txXfrm>
    </dsp:sp>
    <dsp:sp modelId="{3E1B1B32-3BDC-2A4F-80C9-E2464B92B7C6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4015529"/>
            <a:gd name="adj4" fmla="val 225267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84F11-DD77-894B-A210-EF19A579A54F}">
      <dsp:nvSpPr>
        <dsp:cNvPr id="0" name=""/>
        <dsp:cNvSpPr/>
      </dsp:nvSpPr>
      <dsp:spPr>
        <a:xfrm>
          <a:off x="3555243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Collect Data</a:t>
          </a:r>
          <a:endParaRPr lang="en-US" sz="1200" kern="1200" dirty="0"/>
        </a:p>
      </dsp:txBody>
      <dsp:txXfrm>
        <a:off x="3555243" y="3404103"/>
        <a:ext cx="1119113" cy="1119113"/>
      </dsp:txXfrm>
    </dsp:sp>
    <dsp:sp modelId="{7D43DAB6-488B-6940-BBFD-F93F82C0F06D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8211614"/>
            <a:gd name="adj4" fmla="val 6448755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E60D5-BFC7-3246-8F46-7D57FE6B2A6E}">
      <dsp:nvSpPr>
        <dsp:cNvPr id="0" name=""/>
        <dsp:cNvSpPr/>
      </dsp:nvSpPr>
      <dsp:spPr>
        <a:xfrm>
          <a:off x="1783472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works through the activities to create individual Campus Plan</a:t>
          </a:r>
          <a:endParaRPr lang="en-US" sz="1200" kern="1200" dirty="0"/>
        </a:p>
      </dsp:txBody>
      <dsp:txXfrm>
        <a:off x="1783472" y="2116836"/>
        <a:ext cx="1119113" cy="1119113"/>
      </dsp:txXfrm>
    </dsp:sp>
    <dsp:sp modelId="{FA0990E7-B5AC-884D-8ED2-6B6B926703A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469146-AA56-4F4E-A47B-C93B1A113228}">
      <dsp:nvSpPr>
        <dsp:cNvPr id="0" name=""/>
        <dsp:cNvSpPr/>
      </dsp:nvSpPr>
      <dsp:spPr>
        <a:xfrm>
          <a:off x="246022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trains campus</a:t>
          </a:r>
          <a:endParaRPr lang="en-US" sz="1200" kern="1200" dirty="0"/>
        </a:p>
      </dsp:txBody>
      <dsp:txXfrm>
        <a:off x="2460228" y="33995"/>
        <a:ext cx="1119113" cy="1119113"/>
      </dsp:txXfrm>
    </dsp:sp>
    <dsp:sp modelId="{E184CBB2-0743-C442-876D-CBB75C815C58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6866515"/>
            <a:gd name="adj4" fmla="val 1519776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1405-1ECE-DC47-B8BB-B59FADEAEBD0}">
      <dsp:nvSpPr>
        <dsp:cNvPr id="0" name=""/>
        <dsp:cNvSpPr/>
      </dsp:nvSpPr>
      <dsp:spPr>
        <a:xfrm>
          <a:off x="465025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Self-evaluate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4650258" y="33995"/>
        <a:ext cx="1119113" cy="1119113"/>
      </dsp:txXfrm>
    </dsp:sp>
    <dsp:sp modelId="{237E2120-C522-1D4A-949D-EFD85905544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2E11D-A5D7-D24E-81A4-43D3FCBF9EB3}">
      <dsp:nvSpPr>
        <dsp:cNvPr id="0" name=""/>
        <dsp:cNvSpPr/>
      </dsp:nvSpPr>
      <dsp:spPr>
        <a:xfrm>
          <a:off x="5327014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attends training</a:t>
          </a:r>
          <a:endParaRPr lang="en-US" sz="1200" kern="1200" dirty="0"/>
        </a:p>
      </dsp:txBody>
      <dsp:txXfrm>
        <a:off x="5327014" y="2116836"/>
        <a:ext cx="1119113" cy="1119113"/>
      </dsp:txXfrm>
    </dsp:sp>
    <dsp:sp modelId="{3E1B1B32-3BDC-2A4F-80C9-E2464B92B7C6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4015529"/>
            <a:gd name="adj4" fmla="val 225267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84F11-DD77-894B-A210-EF19A579A54F}">
      <dsp:nvSpPr>
        <dsp:cNvPr id="0" name=""/>
        <dsp:cNvSpPr/>
      </dsp:nvSpPr>
      <dsp:spPr>
        <a:xfrm>
          <a:off x="3555243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Collect Data</a:t>
          </a:r>
          <a:endParaRPr lang="en-US" sz="1200" kern="1200" dirty="0"/>
        </a:p>
      </dsp:txBody>
      <dsp:txXfrm>
        <a:off x="3555243" y="3404103"/>
        <a:ext cx="1119113" cy="1119113"/>
      </dsp:txXfrm>
    </dsp:sp>
    <dsp:sp modelId="{7D43DAB6-488B-6940-BBFD-F93F82C0F06D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8211614"/>
            <a:gd name="adj4" fmla="val 6448755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E60D5-BFC7-3246-8F46-7D57FE6B2A6E}">
      <dsp:nvSpPr>
        <dsp:cNvPr id="0" name=""/>
        <dsp:cNvSpPr/>
      </dsp:nvSpPr>
      <dsp:spPr>
        <a:xfrm>
          <a:off x="1783472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works through the activities to create  individual Campus Plan</a:t>
          </a:r>
          <a:endParaRPr lang="en-US" sz="1200" kern="1200" dirty="0"/>
        </a:p>
      </dsp:txBody>
      <dsp:txXfrm>
        <a:off x="1783472" y="2116836"/>
        <a:ext cx="1119113" cy="1119113"/>
      </dsp:txXfrm>
    </dsp:sp>
    <dsp:sp modelId="{FA0990E7-B5AC-884D-8ED2-6B6B926703A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469146-AA56-4F4E-A47B-C93B1A113228}">
      <dsp:nvSpPr>
        <dsp:cNvPr id="0" name=""/>
        <dsp:cNvSpPr/>
      </dsp:nvSpPr>
      <dsp:spPr>
        <a:xfrm>
          <a:off x="246022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trains campus</a:t>
          </a:r>
          <a:endParaRPr lang="en-US" sz="1200" kern="1200" dirty="0"/>
        </a:p>
      </dsp:txBody>
      <dsp:txXfrm>
        <a:off x="2460228" y="33995"/>
        <a:ext cx="1119113" cy="1119113"/>
      </dsp:txXfrm>
    </dsp:sp>
    <dsp:sp modelId="{E184CBB2-0743-C442-876D-CBB75C815C58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6866515"/>
            <a:gd name="adj4" fmla="val 1519776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1405-1ECE-DC47-B8BB-B59FADEAEBD0}">
      <dsp:nvSpPr>
        <dsp:cNvPr id="0" name=""/>
        <dsp:cNvSpPr/>
      </dsp:nvSpPr>
      <dsp:spPr>
        <a:xfrm>
          <a:off x="465025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Self-evaluate</a:t>
          </a:r>
          <a:endParaRPr lang="en-US" sz="1200" kern="1200" dirty="0"/>
        </a:p>
      </dsp:txBody>
      <dsp:txXfrm>
        <a:off x="4650258" y="33995"/>
        <a:ext cx="1119113" cy="1119113"/>
      </dsp:txXfrm>
    </dsp:sp>
    <dsp:sp modelId="{237E2120-C522-1D4A-949D-EFD85905544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2E11D-A5D7-D24E-81A4-43D3FCBF9EB3}">
      <dsp:nvSpPr>
        <dsp:cNvPr id="0" name=""/>
        <dsp:cNvSpPr/>
      </dsp:nvSpPr>
      <dsp:spPr>
        <a:xfrm>
          <a:off x="5327014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Campus Committee attends training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5327014" y="2116836"/>
        <a:ext cx="1119113" cy="1119113"/>
      </dsp:txXfrm>
    </dsp:sp>
    <dsp:sp modelId="{3E1B1B32-3BDC-2A4F-80C9-E2464B92B7C6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4015529"/>
            <a:gd name="adj4" fmla="val 225267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84F11-DD77-894B-A210-EF19A579A54F}">
      <dsp:nvSpPr>
        <dsp:cNvPr id="0" name=""/>
        <dsp:cNvSpPr/>
      </dsp:nvSpPr>
      <dsp:spPr>
        <a:xfrm>
          <a:off x="3555243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Collect Data</a:t>
          </a:r>
          <a:endParaRPr lang="en-US" sz="1200" kern="1200" dirty="0"/>
        </a:p>
      </dsp:txBody>
      <dsp:txXfrm>
        <a:off x="3555243" y="3404103"/>
        <a:ext cx="1119113" cy="1119113"/>
      </dsp:txXfrm>
    </dsp:sp>
    <dsp:sp modelId="{7D43DAB6-488B-6940-BBFD-F93F82C0F06D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8211614"/>
            <a:gd name="adj4" fmla="val 6448755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E60D5-BFC7-3246-8F46-7D57FE6B2A6E}">
      <dsp:nvSpPr>
        <dsp:cNvPr id="0" name=""/>
        <dsp:cNvSpPr/>
      </dsp:nvSpPr>
      <dsp:spPr>
        <a:xfrm>
          <a:off x="1783472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works through the activities to create  individual Campus Plan</a:t>
          </a:r>
          <a:endParaRPr lang="en-US" sz="1200" kern="1200" dirty="0"/>
        </a:p>
      </dsp:txBody>
      <dsp:txXfrm>
        <a:off x="1783472" y="2116836"/>
        <a:ext cx="1119113" cy="1119113"/>
      </dsp:txXfrm>
    </dsp:sp>
    <dsp:sp modelId="{FA0990E7-B5AC-884D-8ED2-6B6B926703A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469146-AA56-4F4E-A47B-C93B1A113228}">
      <dsp:nvSpPr>
        <dsp:cNvPr id="0" name=""/>
        <dsp:cNvSpPr/>
      </dsp:nvSpPr>
      <dsp:spPr>
        <a:xfrm>
          <a:off x="246022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trains campus</a:t>
          </a:r>
          <a:endParaRPr lang="en-US" sz="1200" kern="1200" dirty="0"/>
        </a:p>
      </dsp:txBody>
      <dsp:txXfrm>
        <a:off x="2460228" y="33995"/>
        <a:ext cx="1119113" cy="1119113"/>
      </dsp:txXfrm>
    </dsp:sp>
    <dsp:sp modelId="{E184CBB2-0743-C442-876D-CBB75C815C58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6866515"/>
            <a:gd name="adj4" fmla="val 1519776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C444F-C3B2-354D-8E43-FDFF044E7FF1}">
      <dsp:nvSpPr>
        <dsp:cNvPr id="0" name=""/>
        <dsp:cNvSpPr/>
      </dsp:nvSpPr>
      <dsp:spPr>
        <a:xfrm rot="5400000">
          <a:off x="5224513" y="-2072159"/>
          <a:ext cx="985037" cy="5380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Campus Principal </a:t>
          </a:r>
          <a:r>
            <a:rPr lang="en-US" sz="1400" i="1" kern="1200" dirty="0"/>
            <a:t>(non-negotiable)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Assistant </a:t>
          </a:r>
          <a:r>
            <a:rPr lang="en-US" sz="1400" kern="1200" dirty="0" smtClean="0"/>
            <a:t>Principal </a:t>
          </a:r>
          <a:r>
            <a:rPr lang="en-US" sz="1400" i="1" kern="1200" dirty="0"/>
            <a:t>(optional) </a:t>
          </a:r>
        </a:p>
      </dsp:txBody>
      <dsp:txXfrm rot="-5400000">
        <a:off x="3026664" y="173776"/>
        <a:ext cx="5332650" cy="888865"/>
      </dsp:txXfrm>
    </dsp:sp>
    <dsp:sp modelId="{0D23FEE5-4A35-CB4B-865D-B578EA4D700A}">
      <dsp:nvSpPr>
        <dsp:cNvPr id="0" name=""/>
        <dsp:cNvSpPr/>
      </dsp:nvSpPr>
      <dsp:spPr>
        <a:xfrm>
          <a:off x="0" y="2559"/>
          <a:ext cx="3026664" cy="1231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Administrator </a:t>
          </a:r>
          <a:r>
            <a:rPr lang="en-US" sz="1600" b="1" kern="1200" dirty="0"/>
            <a:t>(1)</a:t>
          </a:r>
        </a:p>
      </dsp:txBody>
      <dsp:txXfrm>
        <a:off x="60107" y="62666"/>
        <a:ext cx="2906450" cy="1111082"/>
      </dsp:txXfrm>
    </dsp:sp>
    <dsp:sp modelId="{90762394-541C-D64E-8D2B-3EEE56AA6081}">
      <dsp:nvSpPr>
        <dsp:cNvPr id="0" name=""/>
        <dsp:cNvSpPr/>
      </dsp:nvSpPr>
      <dsp:spPr>
        <a:xfrm rot="5400000">
          <a:off x="5224513" y="-779298"/>
          <a:ext cx="985037" cy="5380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Department / Grade Level Chair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Academic Dean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Instructional Coach</a:t>
          </a:r>
        </a:p>
      </dsp:txBody>
      <dsp:txXfrm rot="-5400000">
        <a:off x="3026664" y="1466637"/>
        <a:ext cx="5332650" cy="888865"/>
      </dsp:txXfrm>
    </dsp:sp>
    <dsp:sp modelId="{FDEFBDFE-AE83-7444-ABED-011E8A70895E}">
      <dsp:nvSpPr>
        <dsp:cNvPr id="0" name=""/>
        <dsp:cNvSpPr/>
      </dsp:nvSpPr>
      <dsp:spPr>
        <a:xfrm>
          <a:off x="0" y="1295421"/>
          <a:ext cx="3026664" cy="1231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Other Leadership Positions (1)</a:t>
          </a:r>
        </a:p>
      </dsp:txBody>
      <dsp:txXfrm>
        <a:off x="60107" y="1355528"/>
        <a:ext cx="2906450" cy="1111082"/>
      </dsp:txXfrm>
    </dsp:sp>
    <dsp:sp modelId="{F19E54C0-3FC9-DF47-A5C9-7EB95C086311}">
      <dsp:nvSpPr>
        <dsp:cNvPr id="0" name=""/>
        <dsp:cNvSpPr/>
      </dsp:nvSpPr>
      <dsp:spPr>
        <a:xfrm rot="5400000">
          <a:off x="5224513" y="513563"/>
          <a:ext cx="985037" cy="5380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Elective Teacher </a:t>
          </a:r>
          <a:r>
            <a:rPr lang="en-US" sz="1400" i="1" kern="1200" dirty="0"/>
            <a:t>(</a:t>
          </a:r>
          <a:r>
            <a:rPr lang="en-US" sz="1400" i="1" kern="1200" dirty="0" err="1"/>
            <a:t>ie</a:t>
          </a:r>
          <a:r>
            <a:rPr lang="en-US" sz="1400" i="1" kern="1200" dirty="0"/>
            <a:t>: PE, Art, Music </a:t>
          </a:r>
          <a:r>
            <a:rPr lang="en-US" sz="1400" i="1" kern="1200" dirty="0" err="1"/>
            <a:t>etc</a:t>
          </a:r>
          <a:r>
            <a:rPr lang="en-US" sz="1400" i="1" kern="1200" dirty="0"/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Family Specialist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Counselor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Paraprofessional</a:t>
          </a:r>
          <a:r>
            <a:rPr lang="en-US" sz="1400" i="1" kern="1200" dirty="0"/>
            <a:t>*</a:t>
          </a:r>
          <a:r>
            <a:rPr lang="en-US" sz="1400" kern="1200" dirty="0"/>
            <a:t>                  </a:t>
          </a:r>
        </a:p>
      </dsp:txBody>
      <dsp:txXfrm rot="-5400000">
        <a:off x="3026664" y="2759498"/>
        <a:ext cx="5332650" cy="888865"/>
      </dsp:txXfrm>
    </dsp:sp>
    <dsp:sp modelId="{5D7C8730-0098-4943-8E99-18444E721DEC}">
      <dsp:nvSpPr>
        <dsp:cNvPr id="0" name=""/>
        <dsp:cNvSpPr/>
      </dsp:nvSpPr>
      <dsp:spPr>
        <a:xfrm>
          <a:off x="0" y="2588282"/>
          <a:ext cx="3026664" cy="1231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Other Staff </a:t>
          </a:r>
          <a:r>
            <a:rPr lang="en-US" sz="1600" b="1" kern="1200" dirty="0" smtClean="0"/>
            <a:t>(</a:t>
          </a:r>
          <a:r>
            <a:rPr lang="en-US" sz="1600" b="1" kern="1200" dirty="0"/>
            <a:t>1-2)</a:t>
          </a:r>
        </a:p>
      </dsp:txBody>
      <dsp:txXfrm>
        <a:off x="60107" y="2648389"/>
        <a:ext cx="2906450" cy="1111082"/>
      </dsp:txXfrm>
    </dsp:sp>
    <dsp:sp modelId="{1CD43ADA-E7D4-B24D-B0E9-509F59818342}">
      <dsp:nvSpPr>
        <dsp:cNvPr id="0" name=""/>
        <dsp:cNvSpPr/>
      </dsp:nvSpPr>
      <dsp:spPr>
        <a:xfrm rot="5400000">
          <a:off x="5224513" y="1806424"/>
          <a:ext cx="985037" cy="5380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General Education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Special Education </a:t>
          </a:r>
          <a:r>
            <a:rPr lang="en-US" sz="1400" i="1" kern="1200" dirty="0"/>
            <a:t>(1 only)</a:t>
          </a:r>
        </a:p>
      </dsp:txBody>
      <dsp:txXfrm rot="-5400000">
        <a:off x="3026664" y="4052359"/>
        <a:ext cx="5332650" cy="888865"/>
      </dsp:txXfrm>
    </dsp:sp>
    <dsp:sp modelId="{E13B1C85-5DEF-4240-8439-44A9E0981CD3}">
      <dsp:nvSpPr>
        <dsp:cNvPr id="0" name=""/>
        <dsp:cNvSpPr/>
      </dsp:nvSpPr>
      <dsp:spPr>
        <a:xfrm>
          <a:off x="0" y="3881144"/>
          <a:ext cx="3026664" cy="1231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Core Content teachers (3-6)</a:t>
          </a:r>
        </a:p>
      </dsp:txBody>
      <dsp:txXfrm>
        <a:off x="60107" y="3941251"/>
        <a:ext cx="2906450" cy="1111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1405-1ECE-DC47-B8BB-B59FADEAEBD0}">
      <dsp:nvSpPr>
        <dsp:cNvPr id="0" name=""/>
        <dsp:cNvSpPr/>
      </dsp:nvSpPr>
      <dsp:spPr>
        <a:xfrm>
          <a:off x="465025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Self-evaluate</a:t>
          </a:r>
          <a:endParaRPr lang="en-US" sz="1200" kern="1200" dirty="0"/>
        </a:p>
      </dsp:txBody>
      <dsp:txXfrm>
        <a:off x="4650258" y="33995"/>
        <a:ext cx="1119113" cy="1119113"/>
      </dsp:txXfrm>
    </dsp:sp>
    <dsp:sp modelId="{237E2120-C522-1D4A-949D-EFD85905544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2E11D-A5D7-D24E-81A4-43D3FCBF9EB3}">
      <dsp:nvSpPr>
        <dsp:cNvPr id="0" name=""/>
        <dsp:cNvSpPr/>
      </dsp:nvSpPr>
      <dsp:spPr>
        <a:xfrm>
          <a:off x="5327014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attends training</a:t>
          </a:r>
          <a:endParaRPr lang="en-US" sz="1200" kern="1200" dirty="0"/>
        </a:p>
      </dsp:txBody>
      <dsp:txXfrm>
        <a:off x="5327014" y="2116836"/>
        <a:ext cx="1119113" cy="1119113"/>
      </dsp:txXfrm>
    </dsp:sp>
    <dsp:sp modelId="{3E1B1B32-3BDC-2A4F-80C9-E2464B92B7C6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4015529"/>
            <a:gd name="adj4" fmla="val 225267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84F11-DD77-894B-A210-EF19A579A54F}">
      <dsp:nvSpPr>
        <dsp:cNvPr id="0" name=""/>
        <dsp:cNvSpPr/>
      </dsp:nvSpPr>
      <dsp:spPr>
        <a:xfrm>
          <a:off x="3555243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Collect Data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3555243" y="3404103"/>
        <a:ext cx="1119113" cy="1119113"/>
      </dsp:txXfrm>
    </dsp:sp>
    <dsp:sp modelId="{7D43DAB6-488B-6940-BBFD-F93F82C0F06D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8211614"/>
            <a:gd name="adj4" fmla="val 6448755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E60D5-BFC7-3246-8F46-7D57FE6B2A6E}">
      <dsp:nvSpPr>
        <dsp:cNvPr id="0" name=""/>
        <dsp:cNvSpPr/>
      </dsp:nvSpPr>
      <dsp:spPr>
        <a:xfrm>
          <a:off x="1783472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works through the activities to create  individual Campus Plan</a:t>
          </a:r>
          <a:endParaRPr lang="en-US" sz="1200" kern="1200" dirty="0"/>
        </a:p>
      </dsp:txBody>
      <dsp:txXfrm>
        <a:off x="1783472" y="2116836"/>
        <a:ext cx="1119113" cy="1119113"/>
      </dsp:txXfrm>
    </dsp:sp>
    <dsp:sp modelId="{FA0990E7-B5AC-884D-8ED2-6B6B926703A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469146-AA56-4F4E-A47B-C93B1A113228}">
      <dsp:nvSpPr>
        <dsp:cNvPr id="0" name=""/>
        <dsp:cNvSpPr/>
      </dsp:nvSpPr>
      <dsp:spPr>
        <a:xfrm>
          <a:off x="246022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trains campus</a:t>
          </a:r>
          <a:endParaRPr lang="en-US" sz="1200" kern="1200" dirty="0"/>
        </a:p>
      </dsp:txBody>
      <dsp:txXfrm>
        <a:off x="2460228" y="33995"/>
        <a:ext cx="1119113" cy="1119113"/>
      </dsp:txXfrm>
    </dsp:sp>
    <dsp:sp modelId="{E184CBB2-0743-C442-876D-CBB75C815C58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6866515"/>
            <a:gd name="adj4" fmla="val 1519776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1405-1ECE-DC47-B8BB-B59FADEAEBD0}">
      <dsp:nvSpPr>
        <dsp:cNvPr id="0" name=""/>
        <dsp:cNvSpPr/>
      </dsp:nvSpPr>
      <dsp:spPr>
        <a:xfrm>
          <a:off x="5218143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Self-evaluate</a:t>
          </a:r>
          <a:endParaRPr lang="en-US" sz="1800" kern="1200" dirty="0"/>
        </a:p>
      </dsp:txBody>
      <dsp:txXfrm>
        <a:off x="5218143" y="33995"/>
        <a:ext cx="1119113" cy="1119113"/>
      </dsp:txXfrm>
    </dsp:sp>
    <dsp:sp modelId="{237E2120-C522-1D4A-949D-EFD85905544A}">
      <dsp:nvSpPr>
        <dsp:cNvPr id="0" name=""/>
        <dsp:cNvSpPr/>
      </dsp:nvSpPr>
      <dsp:spPr>
        <a:xfrm>
          <a:off x="2583322" y="1347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2E11D-A5D7-D24E-81A4-43D3FCBF9EB3}">
      <dsp:nvSpPr>
        <dsp:cNvPr id="0" name=""/>
        <dsp:cNvSpPr/>
      </dsp:nvSpPr>
      <dsp:spPr>
        <a:xfrm>
          <a:off x="5894900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Campus Committee attends training</a:t>
          </a:r>
          <a:endParaRPr lang="en-US" sz="1800" kern="1200" dirty="0"/>
        </a:p>
      </dsp:txBody>
      <dsp:txXfrm>
        <a:off x="5894900" y="2116836"/>
        <a:ext cx="1119113" cy="1119113"/>
      </dsp:txXfrm>
    </dsp:sp>
    <dsp:sp modelId="{3E1B1B32-3BDC-2A4F-80C9-E2464B92B7C6}">
      <dsp:nvSpPr>
        <dsp:cNvPr id="0" name=""/>
        <dsp:cNvSpPr/>
      </dsp:nvSpPr>
      <dsp:spPr>
        <a:xfrm>
          <a:off x="2583322" y="1347"/>
          <a:ext cx="4198726" cy="4198726"/>
        </a:xfrm>
        <a:prstGeom prst="circularArrow">
          <a:avLst>
            <a:gd name="adj1" fmla="val 5197"/>
            <a:gd name="adj2" fmla="val 335716"/>
            <a:gd name="adj3" fmla="val 4015529"/>
            <a:gd name="adj4" fmla="val 225267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84F11-DD77-894B-A210-EF19A579A54F}">
      <dsp:nvSpPr>
        <dsp:cNvPr id="0" name=""/>
        <dsp:cNvSpPr/>
      </dsp:nvSpPr>
      <dsp:spPr>
        <a:xfrm>
          <a:off x="4123128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 Data</a:t>
          </a:r>
          <a:endParaRPr lang="en-US" sz="1800" kern="1200" dirty="0"/>
        </a:p>
      </dsp:txBody>
      <dsp:txXfrm>
        <a:off x="4123128" y="3404103"/>
        <a:ext cx="1119113" cy="1119113"/>
      </dsp:txXfrm>
    </dsp:sp>
    <dsp:sp modelId="{7D43DAB6-488B-6940-BBFD-F93F82C0F06D}">
      <dsp:nvSpPr>
        <dsp:cNvPr id="0" name=""/>
        <dsp:cNvSpPr/>
      </dsp:nvSpPr>
      <dsp:spPr>
        <a:xfrm>
          <a:off x="2583322" y="1347"/>
          <a:ext cx="4198726" cy="4198726"/>
        </a:xfrm>
        <a:prstGeom prst="circularArrow">
          <a:avLst>
            <a:gd name="adj1" fmla="val 5197"/>
            <a:gd name="adj2" fmla="val 335716"/>
            <a:gd name="adj3" fmla="val 8211614"/>
            <a:gd name="adj4" fmla="val 6448755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E60D5-BFC7-3246-8F46-7D57FE6B2A6E}">
      <dsp:nvSpPr>
        <dsp:cNvPr id="0" name=""/>
        <dsp:cNvSpPr/>
      </dsp:nvSpPr>
      <dsp:spPr>
        <a:xfrm>
          <a:off x="1215586" y="2116836"/>
          <a:ext cx="3390655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Campus Committee works through the activities to create individual Campus Plan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1215586" y="2116836"/>
        <a:ext cx="3390655" cy="1119113"/>
      </dsp:txXfrm>
    </dsp:sp>
    <dsp:sp modelId="{FA0990E7-B5AC-884D-8ED2-6B6B926703AA}">
      <dsp:nvSpPr>
        <dsp:cNvPr id="0" name=""/>
        <dsp:cNvSpPr/>
      </dsp:nvSpPr>
      <dsp:spPr>
        <a:xfrm>
          <a:off x="2583322" y="1347"/>
          <a:ext cx="4198726" cy="4198726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469146-AA56-4F4E-A47B-C93B1A113228}">
      <dsp:nvSpPr>
        <dsp:cNvPr id="0" name=""/>
        <dsp:cNvSpPr/>
      </dsp:nvSpPr>
      <dsp:spPr>
        <a:xfrm>
          <a:off x="3028114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Campus Committee trains campus</a:t>
          </a:r>
          <a:endParaRPr lang="en-US" sz="1800" kern="1200" dirty="0"/>
        </a:p>
      </dsp:txBody>
      <dsp:txXfrm>
        <a:off x="3028114" y="33995"/>
        <a:ext cx="1119113" cy="1119113"/>
      </dsp:txXfrm>
    </dsp:sp>
    <dsp:sp modelId="{E184CBB2-0743-C442-876D-CBB75C815C58}">
      <dsp:nvSpPr>
        <dsp:cNvPr id="0" name=""/>
        <dsp:cNvSpPr/>
      </dsp:nvSpPr>
      <dsp:spPr>
        <a:xfrm>
          <a:off x="2583322" y="1347"/>
          <a:ext cx="4198726" cy="4198726"/>
        </a:xfrm>
        <a:prstGeom prst="circularArrow">
          <a:avLst>
            <a:gd name="adj1" fmla="val 5197"/>
            <a:gd name="adj2" fmla="val 335716"/>
            <a:gd name="adj3" fmla="val 16866515"/>
            <a:gd name="adj4" fmla="val 1519776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1405-1ECE-DC47-B8BB-B59FADEAEBD0}">
      <dsp:nvSpPr>
        <dsp:cNvPr id="0" name=""/>
        <dsp:cNvSpPr/>
      </dsp:nvSpPr>
      <dsp:spPr>
        <a:xfrm>
          <a:off x="465025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Self-evaluate</a:t>
          </a:r>
          <a:endParaRPr lang="en-US" sz="1200" kern="1200" dirty="0"/>
        </a:p>
      </dsp:txBody>
      <dsp:txXfrm>
        <a:off x="4650258" y="33995"/>
        <a:ext cx="1119113" cy="1119113"/>
      </dsp:txXfrm>
    </dsp:sp>
    <dsp:sp modelId="{237E2120-C522-1D4A-949D-EFD85905544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2E11D-A5D7-D24E-81A4-43D3FCBF9EB3}">
      <dsp:nvSpPr>
        <dsp:cNvPr id="0" name=""/>
        <dsp:cNvSpPr/>
      </dsp:nvSpPr>
      <dsp:spPr>
        <a:xfrm>
          <a:off x="5327014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attends training</a:t>
          </a:r>
          <a:endParaRPr lang="en-US" sz="1200" kern="1200" dirty="0"/>
        </a:p>
      </dsp:txBody>
      <dsp:txXfrm>
        <a:off x="5327014" y="2116836"/>
        <a:ext cx="1119113" cy="1119113"/>
      </dsp:txXfrm>
    </dsp:sp>
    <dsp:sp modelId="{3E1B1B32-3BDC-2A4F-80C9-E2464B92B7C6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4015529"/>
            <a:gd name="adj4" fmla="val 225267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84F11-DD77-894B-A210-EF19A579A54F}">
      <dsp:nvSpPr>
        <dsp:cNvPr id="0" name=""/>
        <dsp:cNvSpPr/>
      </dsp:nvSpPr>
      <dsp:spPr>
        <a:xfrm>
          <a:off x="3555243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Collect Data</a:t>
          </a:r>
          <a:endParaRPr lang="en-US" sz="1200" kern="1200" dirty="0"/>
        </a:p>
      </dsp:txBody>
      <dsp:txXfrm>
        <a:off x="3555243" y="3404103"/>
        <a:ext cx="1119113" cy="1119113"/>
      </dsp:txXfrm>
    </dsp:sp>
    <dsp:sp modelId="{7D43DAB6-488B-6940-BBFD-F93F82C0F06D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8211614"/>
            <a:gd name="adj4" fmla="val 6448755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E60D5-BFC7-3246-8F46-7D57FE6B2A6E}">
      <dsp:nvSpPr>
        <dsp:cNvPr id="0" name=""/>
        <dsp:cNvSpPr/>
      </dsp:nvSpPr>
      <dsp:spPr>
        <a:xfrm>
          <a:off x="1783472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Campus Committee works through the activities to create  individual Campus Plan</a:t>
          </a:r>
          <a:endParaRPr lang="en-US" sz="1200" kern="1200" dirty="0"/>
        </a:p>
      </dsp:txBody>
      <dsp:txXfrm>
        <a:off x="1783472" y="2116836"/>
        <a:ext cx="1119113" cy="1119113"/>
      </dsp:txXfrm>
    </dsp:sp>
    <dsp:sp modelId="{FA0990E7-B5AC-884D-8ED2-6B6B926703A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469146-AA56-4F4E-A47B-C93B1A113228}">
      <dsp:nvSpPr>
        <dsp:cNvPr id="0" name=""/>
        <dsp:cNvSpPr/>
      </dsp:nvSpPr>
      <dsp:spPr>
        <a:xfrm>
          <a:off x="246022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Campus Committee trains campus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2460228" y="33995"/>
        <a:ext cx="1119113" cy="1119113"/>
      </dsp:txXfrm>
    </dsp:sp>
    <dsp:sp modelId="{E184CBB2-0743-C442-876D-CBB75C815C58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6866515"/>
            <a:gd name="adj4" fmla="val 1519776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0CBFB-4709-C448-8EB3-2842E98F33D1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4F597-FBD3-9940-986B-87EF00EB2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2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25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34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28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40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3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83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9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9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16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9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4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8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89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6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5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5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597-FBD3-9940-986B-87EF00EB29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6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6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9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7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0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6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C7DBFD-23C1-6F4F-8F76-C638AABE0DC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33B7BC-0742-254B-95E1-5E0051660D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y_mlEnnlF4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y_mIEnnlF4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33" y="517525"/>
            <a:ext cx="8551334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Behavior Summit:</a:t>
            </a:r>
            <a:br>
              <a:rPr lang="en-US" sz="5400" b="1" dirty="0" smtClean="0"/>
            </a:br>
            <a:r>
              <a:rPr lang="en-US" sz="3600" dirty="0" smtClean="0"/>
              <a:t>Creating Positive Behavior Interventions &amp; Supports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32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254000" y="1600200"/>
            <a:ext cx="8636000" cy="49022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Behavior management has typically consisted of trying to “make” students behave.</a:t>
            </a:r>
          </a:p>
          <a:p>
            <a:pPr marL="0" indent="0" algn="ctr">
              <a:buNone/>
            </a:pPr>
            <a:endParaRPr lang="en-US" sz="1300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eads to an over-dependence on reactive procedures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ake us hold onto “simple solutions”</a:t>
            </a:r>
          </a:p>
          <a:p>
            <a:pPr marL="1782763"/>
            <a:r>
              <a:rPr lang="en-US" sz="2800" dirty="0"/>
              <a:t>An increase in emotional intensity</a:t>
            </a:r>
          </a:p>
          <a:p>
            <a:pPr marL="1782763"/>
            <a:r>
              <a:rPr lang="en-US" sz="2800" dirty="0"/>
              <a:t>An overdependence on role-bound authority</a:t>
            </a:r>
          </a:p>
          <a:p>
            <a:pPr marL="1782763"/>
            <a:r>
              <a:rPr lang="en-US" sz="2800" dirty="0"/>
              <a:t>An overdependence on punishment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9" y="2643580"/>
            <a:ext cx="8178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Research </a:t>
            </a:r>
            <a:r>
              <a:rPr lang="en-US" sz="2800" dirty="0"/>
              <a:t>indicates that this process </a:t>
            </a:r>
            <a:endParaRPr lang="en-US" sz="2800" dirty="0" smtClean="0"/>
          </a:p>
          <a:p>
            <a:pPr algn="ctr"/>
            <a:r>
              <a:rPr lang="en-US" sz="2800" dirty="0" smtClean="0"/>
              <a:t>should </a:t>
            </a:r>
            <a:r>
              <a:rPr lang="en-US" sz="2800" dirty="0"/>
              <a:t>rely on four </a:t>
            </a:r>
            <a:r>
              <a:rPr lang="en-US" sz="2800" dirty="0" smtClean="0"/>
              <a:t>aspects:</a:t>
            </a:r>
            <a:endParaRPr lang="en-US" sz="2800" dirty="0"/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Data</a:t>
            </a:r>
            <a:r>
              <a:rPr lang="en-US" sz="2800" dirty="0"/>
              <a:t>-driven </a:t>
            </a:r>
            <a:r>
              <a:rPr lang="en-US" sz="2800" dirty="0" smtClean="0"/>
              <a:t>decisions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Direction </a:t>
            </a:r>
            <a:r>
              <a:rPr lang="en-US" sz="2800" dirty="0"/>
              <a:t>by a representative, site-based </a:t>
            </a:r>
            <a:r>
              <a:rPr lang="en-US" sz="2800" dirty="0" smtClean="0"/>
              <a:t>team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Involve </a:t>
            </a:r>
            <a:r>
              <a:rPr lang="en-US" sz="2800" dirty="0"/>
              <a:t>the entire </a:t>
            </a:r>
            <a:r>
              <a:rPr lang="en-US" sz="2800" dirty="0" smtClean="0"/>
              <a:t>staff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Ongoing </a:t>
            </a:r>
            <a:r>
              <a:rPr lang="en-US" sz="2800" dirty="0"/>
              <a:t>improvement </a:t>
            </a:r>
            <a:r>
              <a:rPr lang="en-US" sz="2800" dirty="0" smtClean="0"/>
              <a:t>cycle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60513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Flexible Process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14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" y="1104900"/>
            <a:ext cx="8111067" cy="5346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4933" y="220133"/>
            <a:ext cx="7941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Understanding Our Students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9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86296" y="536901"/>
            <a:ext cx="5645901" cy="5642201"/>
            <a:chOff x="0" y="0"/>
            <a:chExt cx="4309110" cy="5090160"/>
          </a:xfrm>
        </p:grpSpPr>
        <p:sp>
          <p:nvSpPr>
            <p:cNvPr id="5" name="Isosceles Triangle 4"/>
            <p:cNvSpPr/>
            <p:nvPr/>
          </p:nvSpPr>
          <p:spPr>
            <a:xfrm>
              <a:off x="693420" y="17780"/>
              <a:ext cx="3615690" cy="5072380"/>
            </a:xfrm>
            <a:prstGeom prst="triangle">
              <a:avLst/>
            </a:prstGeom>
            <a:solidFill>
              <a:srgbClr val="028200">
                <a:alpha val="55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034540" y="635"/>
              <a:ext cx="932180" cy="132969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286000" y="0"/>
              <a:ext cx="426720" cy="597535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40050" y="779145"/>
              <a:ext cx="745011" cy="387350"/>
            </a:xfrm>
            <a:prstGeom prst="rect">
              <a:avLst/>
            </a:prstGeom>
            <a:solidFill>
              <a:srgbClr val="FFFF00">
                <a:alpha val="55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effectLst/>
                  <a:ea typeface="ＭＳ 明朝"/>
                  <a:cs typeface="Times New Roman"/>
                </a:rPr>
                <a:t>Tier 2</a:t>
              </a:r>
              <a:endParaRPr lang="en-US" sz="120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effectLst/>
                  <a:ea typeface="ＭＳ 明朝"/>
                  <a:cs typeface="Times New Roman"/>
                </a:rPr>
                <a:t>10-15%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81400" y="2134235"/>
              <a:ext cx="643255" cy="516890"/>
            </a:xfrm>
            <a:prstGeom prst="rect">
              <a:avLst/>
            </a:prstGeom>
            <a:solidFill>
              <a:srgbClr val="028200">
                <a:alpha val="55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Tier 1 80-90%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15309" y="106045"/>
              <a:ext cx="678827" cy="3581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Tier 3 </a:t>
              </a:r>
              <a:endParaRPr lang="en-US" sz="120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1-5%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486660" y="13335"/>
              <a:ext cx="12700" cy="507492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88"/>
            <p:cNvSpPr txBox="1"/>
            <p:nvPr/>
          </p:nvSpPr>
          <p:spPr>
            <a:xfrm>
              <a:off x="2628900" y="4557395"/>
              <a:ext cx="13081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effectLst/>
                  <a:ea typeface="ＭＳ 明朝"/>
                  <a:cs typeface="Times New Roman"/>
                </a:rPr>
                <a:t>Behavior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3" name="Text Box 89"/>
            <p:cNvSpPr txBox="1"/>
            <p:nvPr/>
          </p:nvSpPr>
          <p:spPr>
            <a:xfrm>
              <a:off x="1016000" y="4558030"/>
              <a:ext cx="1295400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effectLst/>
                  <a:ea typeface="ＭＳ 明朝"/>
                  <a:cs typeface="Times New Roman"/>
                </a:rPr>
                <a:t>Academic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2038984"/>
              <a:ext cx="1555750" cy="589915"/>
            </a:xfrm>
            <a:prstGeom prst="rect">
              <a:avLst/>
            </a:prstGeom>
            <a:solidFill>
              <a:srgbClr val="028200">
                <a:alpha val="55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Universal Instruction </a:t>
              </a:r>
              <a:endParaRPr lang="en-US" sz="120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including differentiation and remediation</a:t>
              </a:r>
              <a:r>
                <a:rPr lang="en-US" sz="1100" b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 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" y="766444"/>
              <a:ext cx="1308100" cy="49085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Targeted</a:t>
              </a:r>
              <a:endParaRPr lang="en-US" sz="120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Intervention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7910" y="57785"/>
              <a:ext cx="1139190" cy="4546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effectLst/>
                  <a:ea typeface="ＭＳ 明朝"/>
                  <a:cs typeface="Times New Roman"/>
                </a:rPr>
                <a:t>Intensive Intervention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2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behaviors are prevalent?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= 10 points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= 5 points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=1 point</a:t>
            </a:r>
          </a:p>
        </p:txBody>
      </p:sp>
      <p:sp>
        <p:nvSpPr>
          <p:cNvPr id="4" name="Oval 3"/>
          <p:cNvSpPr/>
          <p:nvPr/>
        </p:nvSpPr>
        <p:spPr>
          <a:xfrm>
            <a:off x="2839885" y="1826421"/>
            <a:ext cx="1213016" cy="1127245"/>
          </a:xfrm>
          <a:prstGeom prst="ellipse">
            <a:avLst/>
          </a:prstGeom>
          <a:solidFill>
            <a:srgbClr val="FF95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39885" y="3434251"/>
            <a:ext cx="1213016" cy="1127245"/>
          </a:xfrm>
          <a:prstGeom prst="ellipse">
            <a:avLst/>
          </a:prstGeom>
          <a:solidFill>
            <a:srgbClr val="37FF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9885" y="4998918"/>
            <a:ext cx="1213016" cy="112724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year plan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year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1524000"/>
            <a:ext cx="7493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year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1485900"/>
            <a:ext cx="4356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4653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https://youtu.be/</a:t>
            </a:r>
            <a:r>
              <a:rPr lang="en-US" dirty="0" smtClean="0">
                <a:hlinkClick r:id="rId3"/>
              </a:rPr>
              <a:t>qy_mIEnnlF4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81016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1328738"/>
            <a:ext cx="5766175" cy="508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3483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6623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Behavior Committee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4975073"/>
              </p:ext>
            </p:extLst>
          </p:nvPr>
        </p:nvGraphicFramePr>
        <p:xfrm>
          <a:off x="457200" y="1320282"/>
          <a:ext cx="8407400" cy="511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68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2686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794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8367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6865" y="2579688"/>
            <a:ext cx="7848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Year 1:</a:t>
            </a:r>
          </a:p>
          <a:p>
            <a:r>
              <a:rPr lang="en-US" dirty="0" smtClean="0"/>
              <a:t>Module </a:t>
            </a:r>
            <a:r>
              <a:rPr lang="en-US" dirty="0"/>
              <a:t>A: Foundations of Behavior Support—A Continuous Improvement </a:t>
            </a:r>
            <a:r>
              <a:rPr lang="en-US" dirty="0" smtClean="0"/>
              <a:t>Process</a:t>
            </a:r>
            <a:endParaRPr lang="en-US" dirty="0"/>
          </a:p>
          <a:p>
            <a:r>
              <a:rPr lang="en-US" dirty="0"/>
              <a:t>Module B: Managing Behavior in Common Areas and With </a:t>
            </a:r>
            <a:r>
              <a:rPr lang="en-US" dirty="0" smtClean="0"/>
              <a:t>School wide </a:t>
            </a:r>
            <a:r>
              <a:rPr lang="en-US" dirty="0"/>
              <a:t>Policies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900" y="90488"/>
            <a:ext cx="1942465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6865" y="2579688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Year 1: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Module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A: Foundations of Behavior Support—A Continuous Improvement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Process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Module B: Managing Behavior in Common Areas and With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Schoolwide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Policies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Year 2:</a:t>
            </a:r>
          </a:p>
          <a:p>
            <a:r>
              <a:rPr lang="en-US" dirty="0" smtClean="0"/>
              <a:t>Module </a:t>
            </a:r>
            <a:r>
              <a:rPr lang="en-US" dirty="0"/>
              <a:t>C: Conscious Construction of an Inviting School </a:t>
            </a:r>
            <a:r>
              <a:rPr lang="en-US" dirty="0" smtClean="0"/>
              <a:t>Climate</a:t>
            </a:r>
            <a:endParaRPr lang="en-US" dirty="0"/>
          </a:p>
          <a:p>
            <a:r>
              <a:rPr lang="en-US" dirty="0"/>
              <a:t>Module D: Responding to Misbehavior—An Instructional </a:t>
            </a:r>
            <a:r>
              <a:rPr lang="en-US" dirty="0" smtClean="0"/>
              <a:t>Approach</a:t>
            </a:r>
            <a:endParaRPr lang="en-US" dirty="0"/>
          </a:p>
          <a:p>
            <a:r>
              <a:rPr lang="en-US" dirty="0"/>
              <a:t>Module E: Improving Safety, Managing Conflict, and Reducing Bullying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900" y="90488"/>
            <a:ext cx="1942465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6865" y="2579688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Year 1: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Module </a:t>
            </a:r>
            <a:r>
              <a:rPr lang="en-US" dirty="0">
                <a:solidFill>
                  <a:srgbClr val="BFBFBF"/>
                </a:solidFill>
              </a:rPr>
              <a:t>A: Foundations of Behavior Support—A Continuous Improvement </a:t>
            </a:r>
            <a:r>
              <a:rPr lang="en-US" dirty="0" smtClean="0">
                <a:solidFill>
                  <a:srgbClr val="BFBFBF"/>
                </a:solidFill>
              </a:rPr>
              <a:t>Process</a:t>
            </a:r>
            <a:endParaRPr lang="en-US" dirty="0">
              <a:solidFill>
                <a:srgbClr val="BFBFBF"/>
              </a:solidFill>
            </a:endParaRPr>
          </a:p>
          <a:p>
            <a:r>
              <a:rPr lang="en-US" dirty="0">
                <a:solidFill>
                  <a:srgbClr val="BFBFBF"/>
                </a:solidFill>
              </a:rPr>
              <a:t>Module B: Managing Behavior in Common Areas and With </a:t>
            </a:r>
            <a:r>
              <a:rPr lang="en-US" dirty="0" err="1">
                <a:solidFill>
                  <a:srgbClr val="BFBFBF"/>
                </a:solidFill>
              </a:rPr>
              <a:t>Schoolwide</a:t>
            </a:r>
            <a:r>
              <a:rPr lang="en-US" dirty="0">
                <a:solidFill>
                  <a:srgbClr val="BFBFBF"/>
                </a:solidFill>
              </a:rPr>
              <a:t> Policies</a:t>
            </a:r>
          </a:p>
          <a:p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Year 2: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Module </a:t>
            </a:r>
            <a:r>
              <a:rPr lang="en-US" dirty="0">
                <a:solidFill>
                  <a:srgbClr val="BFBFBF"/>
                </a:solidFill>
              </a:rPr>
              <a:t>C: Conscious Construction of an Inviting School </a:t>
            </a:r>
            <a:r>
              <a:rPr lang="en-US" dirty="0" smtClean="0">
                <a:solidFill>
                  <a:srgbClr val="BFBFBF"/>
                </a:solidFill>
              </a:rPr>
              <a:t>Climate</a:t>
            </a:r>
            <a:endParaRPr lang="en-US" dirty="0">
              <a:solidFill>
                <a:srgbClr val="BFBFBF"/>
              </a:solidFill>
            </a:endParaRPr>
          </a:p>
          <a:p>
            <a:r>
              <a:rPr lang="en-US" dirty="0">
                <a:solidFill>
                  <a:srgbClr val="BFBFBF"/>
                </a:solidFill>
              </a:rPr>
              <a:t>Module D: Responding to Misbehavior—An Instructional </a:t>
            </a:r>
            <a:r>
              <a:rPr lang="en-US" dirty="0" smtClean="0">
                <a:solidFill>
                  <a:srgbClr val="BFBFBF"/>
                </a:solidFill>
              </a:rPr>
              <a:t>Approach</a:t>
            </a:r>
            <a:endParaRPr lang="en-US" dirty="0">
              <a:solidFill>
                <a:srgbClr val="BFBFBF"/>
              </a:solidFill>
            </a:endParaRPr>
          </a:p>
          <a:p>
            <a:r>
              <a:rPr lang="en-US" dirty="0">
                <a:solidFill>
                  <a:srgbClr val="BFBFBF"/>
                </a:solidFill>
              </a:rPr>
              <a:t>Module E: Improving Safety, Managing Conflict, and Reducing Bullying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Year 3:</a:t>
            </a:r>
            <a:endParaRPr lang="en-US" dirty="0"/>
          </a:p>
          <a:p>
            <a:r>
              <a:rPr lang="en-US" dirty="0"/>
              <a:t>Module F: Establishing and Sustaining a Continuum of Behavior Support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900" y="90488"/>
            <a:ext cx="1942465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319" y="3526135"/>
            <a:ext cx="4021917" cy="110799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DISCIPLINE</a:t>
            </a:r>
            <a:endParaRPr lang="en-US" sz="6600" b="1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865" y="668635"/>
            <a:ext cx="5539873" cy="110799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CONSEQUENCE</a:t>
            </a:r>
            <a:endParaRPr lang="en-US" sz="6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0590" y="4905970"/>
            <a:ext cx="5034025" cy="110799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PUNISHMENT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1701" y="2044005"/>
            <a:ext cx="3893802" cy="110799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BEHAVIOR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4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" y="254001"/>
            <a:ext cx="8783850" cy="63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5" y="1417638"/>
            <a:ext cx="3276013" cy="4476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238640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How is it structured?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What resources are available?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Locate the rubric &amp; implementation checklist</a:t>
            </a:r>
          </a:p>
        </p:txBody>
      </p:sp>
    </p:spTree>
    <p:extLst>
      <p:ext uri="{BB962C8B-B14F-4D97-AF65-F5344CB8AC3E}">
        <p14:creationId xmlns:p14="http://schemas.microsoft.com/office/powerpoint/2010/main" val="2173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612900"/>
            <a:ext cx="4133578" cy="356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1524000"/>
            <a:ext cx="3365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oriented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663700"/>
            <a:ext cx="5080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3701"/>
            <a:ext cx="8229600" cy="44831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CONSEQUENCE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dirty="0"/>
              <a:t>something produced by a cause or necessarily following from a set of conditions 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dirty="0"/>
              <a:t>importance with respect to power to produce an effect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BEHAVIOR</a:t>
            </a:r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en-US" dirty="0"/>
              <a:t> the manner of conducting oneself</a:t>
            </a:r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en-US" dirty="0"/>
              <a:t> the response of an individual, group, or species to its environment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DISCIPLINE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dirty="0"/>
              <a:t>training that corrects, molds, or perfects the mental faculties or moral character</a:t>
            </a:r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en-US" dirty="0"/>
              <a:t> control gained by enforcing obedience or order</a:t>
            </a:r>
          </a:p>
          <a:p>
            <a:pPr marL="0" indent="0">
              <a:buNone/>
            </a:pPr>
            <a:r>
              <a:rPr lang="en-US" dirty="0"/>
              <a:t>- self-control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dirty="0"/>
              <a:t>a rule or system of rules governing conduct or activity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PUNISHMENT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dirty="0"/>
              <a:t>suffering, pain, or loss that serves as </a:t>
            </a:r>
            <a:r>
              <a:rPr lang="en-US" dirty="0" smtClean="0"/>
              <a:t>retribution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0"/>
            <a:ext cx="23495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72532" y="1427413"/>
            <a:ext cx="84666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Students &amp;</a:t>
            </a:r>
            <a:r>
              <a:rPr lang="en-US" sz="2800" dirty="0" smtClean="0"/>
              <a:t> </a:t>
            </a:r>
            <a:r>
              <a:rPr lang="en-US" sz="2800" dirty="0"/>
              <a:t>staff members will be physically and emotionally safe. 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304800"/>
            <a:ext cx="7298267" cy="769441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School-Wide Perspective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57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72532" y="1427413"/>
            <a:ext cx="8466667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Students &amp;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staff members will be physically and emotionally safe. 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school environment will be welcoming and inviting to all </a:t>
            </a:r>
            <a:r>
              <a:rPr lang="en-US" sz="2800" dirty="0" smtClean="0"/>
              <a:t>students.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304800"/>
            <a:ext cx="7298267" cy="769441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School-Wide Perspective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6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72532" y="1427413"/>
            <a:ext cx="846666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A6A6A6"/>
                </a:solidFill>
              </a:rPr>
              <a:t>Students &amp;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>
                <a:solidFill>
                  <a:srgbClr val="A6A6A6"/>
                </a:solidFill>
              </a:rPr>
              <a:t>staff members will be physically and emotionally safe. </a:t>
            </a:r>
            <a:endParaRPr lang="en-US" sz="2800" dirty="0" smtClean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200" dirty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A6A6A6"/>
                </a:solidFill>
              </a:rPr>
              <a:t>The </a:t>
            </a:r>
            <a:r>
              <a:rPr lang="en-US" sz="2800" dirty="0">
                <a:solidFill>
                  <a:srgbClr val="A6A6A6"/>
                </a:solidFill>
              </a:rPr>
              <a:t>school environment will be welcoming and inviting to all </a:t>
            </a:r>
            <a:r>
              <a:rPr lang="en-US" sz="2800" dirty="0" smtClean="0">
                <a:solidFill>
                  <a:srgbClr val="A6A6A6"/>
                </a:solidFill>
              </a:rPr>
              <a:t>students.</a:t>
            </a:r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Students </a:t>
            </a:r>
            <a:r>
              <a:rPr lang="en-US" sz="2800" dirty="0"/>
              <a:t>are </a:t>
            </a:r>
            <a:r>
              <a:rPr lang="en-US" sz="2800" dirty="0" smtClean="0"/>
              <a:t>explicitly taught </a:t>
            </a:r>
            <a:r>
              <a:rPr lang="en-US" sz="2800" dirty="0"/>
              <a:t>the </a:t>
            </a:r>
            <a:r>
              <a:rPr lang="en-US" sz="2800" dirty="0" smtClean="0"/>
              <a:t>behavioral skills </a:t>
            </a:r>
            <a:r>
              <a:rPr lang="en-US" sz="2800" dirty="0"/>
              <a:t>they need. 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304800"/>
            <a:ext cx="7298267" cy="769441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School-Wide Perspective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6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72532" y="1427413"/>
            <a:ext cx="846666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A6A6A6"/>
                </a:solidFill>
              </a:rPr>
              <a:t>Students &amp;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>
                <a:solidFill>
                  <a:srgbClr val="A6A6A6"/>
                </a:solidFill>
              </a:rPr>
              <a:t>staff members will be physically and emotionally safe. </a:t>
            </a:r>
            <a:endParaRPr lang="en-US" sz="2800" dirty="0" smtClean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200" dirty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A6A6A6"/>
                </a:solidFill>
              </a:rPr>
              <a:t>The </a:t>
            </a:r>
            <a:r>
              <a:rPr lang="en-US" sz="2800" dirty="0">
                <a:solidFill>
                  <a:srgbClr val="A6A6A6"/>
                </a:solidFill>
              </a:rPr>
              <a:t>school environment will be welcoming and inviting to all </a:t>
            </a:r>
            <a:r>
              <a:rPr lang="en-US" sz="2800" dirty="0" smtClean="0">
                <a:solidFill>
                  <a:srgbClr val="A6A6A6"/>
                </a:solidFill>
              </a:rPr>
              <a:t>students.</a:t>
            </a:r>
          </a:p>
          <a:p>
            <a:endParaRPr lang="en-US" sz="1200" dirty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A6A6A6"/>
                </a:solidFill>
              </a:rPr>
              <a:t>Students </a:t>
            </a:r>
            <a:r>
              <a:rPr lang="en-US" sz="2800" dirty="0">
                <a:solidFill>
                  <a:srgbClr val="A6A6A6"/>
                </a:solidFill>
              </a:rPr>
              <a:t>are </a:t>
            </a:r>
            <a:r>
              <a:rPr lang="en-US" sz="2800" dirty="0" smtClean="0">
                <a:solidFill>
                  <a:srgbClr val="A6A6A6"/>
                </a:solidFill>
              </a:rPr>
              <a:t>explicitly taught </a:t>
            </a:r>
            <a:r>
              <a:rPr lang="en-US" sz="2800" dirty="0">
                <a:solidFill>
                  <a:srgbClr val="A6A6A6"/>
                </a:solidFill>
              </a:rPr>
              <a:t>the behavioral </a:t>
            </a:r>
            <a:r>
              <a:rPr lang="en-US" sz="2800" dirty="0" smtClean="0">
                <a:solidFill>
                  <a:srgbClr val="A6A6A6"/>
                </a:solidFill>
              </a:rPr>
              <a:t>skills </a:t>
            </a:r>
            <a:r>
              <a:rPr lang="en-US" sz="2800" dirty="0">
                <a:solidFill>
                  <a:srgbClr val="A6A6A6"/>
                </a:solidFill>
              </a:rPr>
              <a:t>they need. </a:t>
            </a:r>
            <a:endParaRPr lang="en-US" sz="2800" dirty="0" smtClean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Staff </a:t>
            </a:r>
            <a:r>
              <a:rPr lang="en-US" sz="2800" dirty="0"/>
              <a:t>members feel empowered to manage student behavior. 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304800"/>
            <a:ext cx="7298267" cy="769441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School-Wide Perspective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6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72532" y="1427413"/>
            <a:ext cx="846666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A6A6A6"/>
                </a:solidFill>
              </a:rPr>
              <a:t>Students &amp;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>
                <a:solidFill>
                  <a:srgbClr val="A6A6A6"/>
                </a:solidFill>
              </a:rPr>
              <a:t>staff members will be physically and emotionally safe. </a:t>
            </a:r>
            <a:endParaRPr lang="en-US" sz="2800" dirty="0" smtClean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200" dirty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A6A6A6"/>
                </a:solidFill>
              </a:rPr>
              <a:t>The </a:t>
            </a:r>
            <a:r>
              <a:rPr lang="en-US" sz="2800" dirty="0">
                <a:solidFill>
                  <a:srgbClr val="A6A6A6"/>
                </a:solidFill>
              </a:rPr>
              <a:t>school environment will be welcoming and inviting to all </a:t>
            </a:r>
            <a:r>
              <a:rPr lang="en-US" sz="2800" dirty="0" smtClean="0">
                <a:solidFill>
                  <a:srgbClr val="A6A6A6"/>
                </a:solidFill>
              </a:rPr>
              <a:t>students.</a:t>
            </a:r>
          </a:p>
          <a:p>
            <a:endParaRPr lang="en-US" sz="1200" dirty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A6A6A6"/>
                </a:solidFill>
              </a:rPr>
              <a:t>Students </a:t>
            </a:r>
            <a:r>
              <a:rPr lang="en-US" sz="2800" dirty="0">
                <a:solidFill>
                  <a:srgbClr val="A6A6A6"/>
                </a:solidFill>
              </a:rPr>
              <a:t>are </a:t>
            </a:r>
            <a:r>
              <a:rPr lang="en-US" sz="2800" dirty="0" smtClean="0">
                <a:solidFill>
                  <a:srgbClr val="A6A6A6"/>
                </a:solidFill>
              </a:rPr>
              <a:t>explicitly taught </a:t>
            </a:r>
            <a:r>
              <a:rPr lang="en-US" sz="2800" dirty="0">
                <a:solidFill>
                  <a:srgbClr val="A6A6A6"/>
                </a:solidFill>
              </a:rPr>
              <a:t>the behavioral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A6A6A6"/>
                </a:solidFill>
              </a:rPr>
              <a:t>skills </a:t>
            </a:r>
            <a:r>
              <a:rPr lang="en-US" sz="2800" dirty="0">
                <a:solidFill>
                  <a:srgbClr val="A6A6A6"/>
                </a:solidFill>
              </a:rPr>
              <a:t>they need. </a:t>
            </a:r>
            <a:endParaRPr lang="en-US" sz="2800" dirty="0" smtClean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200" dirty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A6A6A6"/>
                </a:solidFill>
              </a:rPr>
              <a:t>Staff </a:t>
            </a:r>
            <a:r>
              <a:rPr lang="en-US" sz="2800" dirty="0">
                <a:solidFill>
                  <a:srgbClr val="A6A6A6"/>
                </a:solidFill>
              </a:rPr>
              <a:t>members feel empowered to manage student behavior. </a:t>
            </a:r>
            <a:endParaRPr lang="en-US" sz="2800" dirty="0" smtClean="0">
              <a:solidFill>
                <a:srgbClr val="A6A6A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Everyone </a:t>
            </a:r>
            <a:r>
              <a:rPr lang="en-US" sz="2800" dirty="0"/>
              <a:t>on campus feels </a:t>
            </a:r>
            <a:r>
              <a:rPr lang="en-US" sz="2800" dirty="0" smtClean="0"/>
              <a:t>motivated and </a:t>
            </a:r>
            <a:r>
              <a:rPr lang="en-US" sz="2800" dirty="0"/>
              <a:t>is engaged in meaningful learning tasks, </a:t>
            </a:r>
            <a:r>
              <a:rPr lang="en-US" sz="2800" dirty="0" smtClean="0"/>
              <a:t>that directly impact student success.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304800"/>
            <a:ext cx="7298267" cy="769441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School-Wide Perspective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6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732</Words>
  <Application>Microsoft Macintosh PowerPoint</Application>
  <PresentationFormat>On-screen Show (4:3)</PresentationFormat>
  <Paragraphs>217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Candara</vt:lpstr>
      <vt:lpstr>ＭＳ 明朝</vt:lpstr>
      <vt:lpstr>Symbol</vt:lpstr>
      <vt:lpstr>Times New Roman</vt:lpstr>
      <vt:lpstr>Office Theme</vt:lpstr>
      <vt:lpstr>Waveform</vt:lpstr>
      <vt:lpstr>Behavior Summit: Creating Positive Behavior Interventions &amp; Supports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Historical Perspective</vt:lpstr>
      <vt:lpstr>PowerPoint Presentation</vt:lpstr>
      <vt:lpstr>PowerPoint Presentation</vt:lpstr>
      <vt:lpstr>PowerPoint Presentation</vt:lpstr>
      <vt:lpstr>PowerPoint Presentation</vt:lpstr>
      <vt:lpstr>What behaviors are prevalent?</vt:lpstr>
      <vt:lpstr>3 year plan</vt:lpstr>
      <vt:lpstr>3 year plan</vt:lpstr>
      <vt:lpstr>3 year plan</vt:lpstr>
      <vt:lpstr>PowerPoint Presentation</vt:lpstr>
      <vt:lpstr>PowerPoint Presentation</vt:lpstr>
      <vt:lpstr>PowerPoint Presentation</vt:lpstr>
      <vt:lpstr>PowerPoint Presentation</vt:lpstr>
      <vt:lpstr>Campus Behavior Committee</vt:lpstr>
      <vt:lpstr>PowerPoint Presentation</vt:lpstr>
      <vt:lpstr>PowerPoint Presentation</vt:lpstr>
      <vt:lpstr>PowerPoint Presentation</vt:lpstr>
      <vt:lpstr>Foundations</vt:lpstr>
      <vt:lpstr>Foundations</vt:lpstr>
      <vt:lpstr>Foundations</vt:lpstr>
      <vt:lpstr>PowerPoint Presentation</vt:lpstr>
      <vt:lpstr>Foundations</vt:lpstr>
      <vt:lpstr>PowerPoint Presentation</vt:lpstr>
      <vt:lpstr>Solution oriented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 Summit</dc:title>
  <dc:creator>Stephanie</dc:creator>
  <cp:lastModifiedBy>Heinchon, Stephanie</cp:lastModifiedBy>
  <cp:revision>64</cp:revision>
  <cp:lastPrinted>2015-06-17T21:17:35Z</cp:lastPrinted>
  <dcterms:created xsi:type="dcterms:W3CDTF">2015-06-11T14:03:51Z</dcterms:created>
  <dcterms:modified xsi:type="dcterms:W3CDTF">2016-01-15T01:43:30Z</dcterms:modified>
</cp:coreProperties>
</file>